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hna reddy\Downloads\61u0i0lbapv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00347" y="6019800"/>
            <a:ext cx="6515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Gurudeva.com-new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ishna reddy\Downloads\hand_vote_2012_push_buffa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David" pitchFamily="34" charset="-79"/>
                <a:cs typeface="David" pitchFamily="34" charset="-79"/>
              </a:rPr>
              <a:t>IF YOU ARE  ALIVE</a:t>
            </a:r>
          </a:p>
          <a:p>
            <a:r>
              <a:rPr lang="en-US" sz="5400" b="1" dirty="0" smtClean="0">
                <a:latin typeface="David" pitchFamily="34" charset="-79"/>
                <a:cs typeface="David" pitchFamily="34" charset="-79"/>
              </a:rPr>
              <a:t>PLEASE VOTE</a:t>
            </a:r>
            <a:endParaRPr lang="en-US" sz="5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791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Gurudeva.com_new</a:t>
            </a:r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ishna reddy\Downloads\people-waiting-in-line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5943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askerville Old Face" pitchFamily="18" charset="0"/>
                <a:cs typeface="Aharoni" pitchFamily="2" charset="-79"/>
              </a:rPr>
              <a:t>CONSTITUTION GAVE US </a:t>
            </a:r>
          </a:p>
          <a:p>
            <a:r>
              <a:rPr lang="en-US" sz="4800" dirty="0" smtClean="0">
                <a:latin typeface="Baskerville Old Face" pitchFamily="18" charset="0"/>
                <a:cs typeface="Aharoni" pitchFamily="2" charset="-79"/>
              </a:rPr>
              <a:t>RIGHT TO FRANCHISE. </a:t>
            </a:r>
          </a:p>
          <a:p>
            <a:r>
              <a:rPr lang="en-US" sz="4800" dirty="0" smtClean="0">
                <a:latin typeface="Baskerville Old Face" pitchFamily="18" charset="0"/>
                <a:cs typeface="Aharoni" pitchFamily="2" charset="-79"/>
              </a:rPr>
              <a:t>DON’T </a:t>
            </a:r>
          </a:p>
          <a:p>
            <a:r>
              <a:rPr lang="en-US" sz="4800" dirty="0" smtClean="0">
                <a:latin typeface="Baskerville Old Face" pitchFamily="18" charset="0"/>
                <a:cs typeface="Aharoni" pitchFamily="2" charset="-79"/>
              </a:rPr>
              <a:t>FORGET </a:t>
            </a:r>
          </a:p>
          <a:p>
            <a:r>
              <a:rPr lang="en-US" sz="4800" dirty="0" smtClean="0">
                <a:latin typeface="Baskerville Old Face" pitchFamily="18" charset="0"/>
                <a:cs typeface="Aharoni" pitchFamily="2" charset="-79"/>
              </a:rPr>
              <a:t>TO VOTE</a:t>
            </a:r>
            <a:endParaRPr lang="en-US" sz="4800" dirty="0" smtClean="0">
              <a:latin typeface="Cooper Black" pitchFamily="18" charset="0"/>
              <a:cs typeface="Aharoni" pitchFamily="2" charset="-79"/>
            </a:endParaRPr>
          </a:p>
          <a:p>
            <a:r>
              <a:rPr lang="en-US" sz="4800" dirty="0" smtClean="0">
                <a:latin typeface="Cooper Black" pitchFamily="18" charset="0"/>
                <a:cs typeface="Aharoni" pitchFamily="2" charset="-79"/>
              </a:rPr>
              <a:t>YOUR FUTURE IS IN YOUR HANDS</a:t>
            </a:r>
            <a:endParaRPr lang="en-US" sz="4800" dirty="0"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6934200" y="6046589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Gurudeva.com_new</a:t>
            </a:r>
            <a:endParaRPr lang="en-US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ishna reddy\Downloads\vote-toda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48400" y="533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Gurudeva.com_new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hna reddy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3200400"/>
            <a:ext cx="472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AND </a:t>
            </a:r>
          </a:p>
          <a:p>
            <a:r>
              <a:rPr lang="en-US" sz="6600" b="1" dirty="0" smtClean="0">
                <a:solidFill>
                  <a:schemeClr val="bg1"/>
                </a:solidFill>
              </a:rPr>
              <a:t>SAVE  </a:t>
            </a:r>
          </a:p>
          <a:p>
            <a:r>
              <a:rPr lang="en-US" sz="6600" b="1" dirty="0" smtClean="0">
                <a:solidFill>
                  <a:schemeClr val="bg1"/>
                </a:solidFill>
              </a:rPr>
              <a:t>DEMOCRACY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60960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Gurudeva.com_new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hna reddy\Pictures\32542146.c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ishna reddy\Pictures\9708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257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Vote is our right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hna reddy\Pictures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1027" name="Picture 3" descr="C:\Users\krishna reddy\Pictures\images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krishna reddy</dc:creator>
  <cp:lastModifiedBy>SURESH</cp:lastModifiedBy>
  <cp:revision>4</cp:revision>
  <dcterms:created xsi:type="dcterms:W3CDTF">2006-08-16T00:00:00Z</dcterms:created>
  <dcterms:modified xsi:type="dcterms:W3CDTF">2014-04-14T05:35:26Z</dcterms:modified>
</cp:coreProperties>
</file>