
<file path=[Content_Types].xml><?xml version="1.0" encoding="utf-8"?>
<Types xmlns="http://schemas.openxmlformats.org/package/2006/content-types">
  <Override PartName="/ppt/slideMasters/slideMaster3.xml" ContentType="application/vnd.openxmlformats-officedocument.presentationml.slideMaster+xml"/>
  <Override PartName="/ppt/theme/theme5.xml" ContentType="application/vnd.openxmlformats-officedocument.theme+xml"/>
  <Override PartName="/ppt/slideLayouts/slideLayout57.xml" ContentType="application/vnd.openxmlformats-officedocument.presentationml.slideLayout+xml"/>
  <Override PartName="/ppt/notesSlides/notesSlide2.xml" ContentType="application/vnd.openxmlformats-officedocument.presentationml.notes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theme/themeOverride1.xml" ContentType="application/vnd.openxmlformats-officedocument.themeOverride+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02.xml" ContentType="application/vnd.openxmlformats-officedocument.presentationml.slideLayout+xml"/>
  <Override PartName="/ppt/notesSlides/notesSlide23.xml" ContentType="application/vnd.openxmlformats-officedocument.presentationml.notesSlide+xml"/>
  <Override PartName="/ppt/slideMasters/slideMaster8.xml" ContentType="application/vnd.openxmlformats-officedocument.presentationml.slideMaster+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Override PartName="/ppt/notesSlides/notesSlide3.xml" ContentType="application/vnd.openxmlformats-officedocument.presentationml.notesSlide+xml"/>
  <Default Extension="png" ContentType="image/png"/>
  <Override PartName="/ppt/slides/slide26.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0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slideLayouts/slideLayout90.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theme/themeOverride2.xml" ContentType="application/vnd.openxmlformats-officedocument.themeOverr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slideLayouts/slideLayout110.xml" ContentType="application/vnd.openxmlformats-officedocument.presentationml.slideLayout+xml"/>
  <Override PartName="/ppt/notesSlides/notesSlide13.xml" ContentType="application/vnd.openxmlformats-officedocument.presentationml.notesSlide+xml"/>
  <Override PartName="/ppt/slideMasters/slideMaster9.xml" ContentType="application/vnd.openxmlformats-officedocument.presentationml.slideMaster+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20.xml" ContentType="application/vnd.openxmlformats-officedocument.presentationml.notesSlide+xml"/>
  <Override PartName="/ppt/slideLayouts/slideLayout99.xml" ContentType="application/vnd.openxmlformats-officedocument.presentationml.slideLayout+xml"/>
  <Override PartName="/ppt/slideMasters/slideMaster5.xml" ContentType="application/vnd.openxmlformats-officedocument.presentationml.slideMaster+xml"/>
  <Override PartName="/ppt/slideLayouts/slideLayout59.xml" ContentType="application/vnd.openxmlformats-officedocument.presentationml.slideLayout+xml"/>
  <Override PartName="/ppt/theme/theme7.xml" ContentType="application/vnd.openxmlformats-officedocument.theme+xml"/>
  <Override PartName="/ppt/slideLayouts/slideLayout88.xml" ContentType="application/vnd.openxmlformats-officedocument.presentationml.slideLayout+xml"/>
  <Override PartName="/ppt/theme/theme11.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Layouts/slideLayout108.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theme/themeOverride3.xml" ContentType="application/vnd.openxmlformats-officedocument.themeOverride+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Layouts/slideLayout104.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slideLayouts/slideLayout100.xml" ContentType="application/vnd.openxmlformats-officedocument.presentationml.slideLayout+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Masters/slideMaster6.xml" ContentType="application/vnd.openxmlformats-officedocument.presentationml.slideMaster+xml"/>
  <Override PartName="/ppt/theme/theme8.xml" ContentType="application/vnd.openxmlformats-officedocument.theme+xml"/>
  <Override PartName="/ppt/slideLayouts/slideLayout89.xml" ContentType="application/vnd.openxmlformats-officedocument.presentationml.slideLayout+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Override PartName="/ppt/theme/themeOverride4.xml" ContentType="application/vnd.openxmlformats-officedocument.themeOverride+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Default Extension="wav" ContentType="audio/wav"/>
  <Override PartName="/ppt/notesSlides/notesSlide15.xml" ContentType="application/vnd.openxmlformats-officedocument.presentationml.notesSlide+xml"/>
  <Override PartName="/ppt/notesSlides/notesSlide26.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notesSlides/notesSlide22.xml" ContentType="application/vnd.openxmlformats-officedocument.presentationml.notesSlide+xml"/>
  <Override PartName="/ppt/notesSlides/notesSlide11.xml" ContentType="application/vnd.openxmlformats-officedocument.presentationml.notesSlide+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notesSlides/notesSlide6.xml" ContentType="application/vnd.openxmlformats-officedocument.presentationml.notesSlid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theme/themeOverride5.xml" ContentType="application/vnd.openxmlformats-officedocument.themeOverride+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08" r:id="rId5"/>
    <p:sldMasterId id="2147483732" r:id="rId6"/>
    <p:sldMasterId id="2147483744" r:id="rId7"/>
    <p:sldMasterId id="2147483756" r:id="rId8"/>
    <p:sldMasterId id="2147483768" r:id="rId9"/>
    <p:sldMasterId id="2147483780" r:id="rId10"/>
  </p:sldMasterIdLst>
  <p:notesMasterIdLst>
    <p:notesMasterId r:id="rId41"/>
  </p:notesMasterIdLst>
  <p:sldIdLst>
    <p:sldId id="256" r:id="rId11"/>
    <p:sldId id="258" r:id="rId12"/>
    <p:sldId id="259" r:id="rId13"/>
    <p:sldId id="260" r:id="rId14"/>
    <p:sldId id="261" r:id="rId15"/>
    <p:sldId id="262" r:id="rId16"/>
    <p:sldId id="263" r:id="rId17"/>
    <p:sldId id="264" r:id="rId18"/>
    <p:sldId id="265" r:id="rId19"/>
    <p:sldId id="266" r:id="rId20"/>
    <p:sldId id="267" r:id="rId21"/>
    <p:sldId id="268" r:id="rId22"/>
    <p:sldId id="269" r:id="rId23"/>
    <p:sldId id="270" r:id="rId24"/>
    <p:sldId id="271" r:id="rId25"/>
    <p:sldId id="272" r:id="rId26"/>
    <p:sldId id="273" r:id="rId27"/>
    <p:sldId id="274" r:id="rId28"/>
    <p:sldId id="275" r:id="rId29"/>
    <p:sldId id="276" r:id="rId30"/>
    <p:sldId id="278" r:id="rId31"/>
    <p:sldId id="277" r:id="rId32"/>
    <p:sldId id="279" r:id="rId33"/>
    <p:sldId id="280" r:id="rId34"/>
    <p:sldId id="281" r:id="rId35"/>
    <p:sldId id="282" r:id="rId36"/>
    <p:sldId id="283" r:id="rId37"/>
    <p:sldId id="284" r:id="rId38"/>
    <p:sldId id="285" r:id="rId39"/>
    <p:sldId id="286"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3DD23"/>
    <a:srgbClr val="00CC00"/>
    <a:srgbClr val="E9072D"/>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9" d="100"/>
          <a:sy n="69" d="100"/>
        </p:scale>
        <p:origin x="-546"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3" Type="http://schemas.openxmlformats.org/officeDocument/2006/relationships/slideMaster" Target="slideMasters/slideMaster3.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EE0E8CE-23B4-4796-A2A5-84C6F26ECD22}" type="datetimeFigureOut">
              <a:rPr lang="en-US" smtClean="0"/>
              <a:pPr/>
              <a:t>3/8/2014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8D0CCA8-66EC-47AA-A2A2-912A27485DC5}"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8D0CCA8-66EC-47AA-A2A2-912A27485DC5}"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8D0CCA8-66EC-47AA-A2A2-912A27485DC5}"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8D0CCA8-66EC-47AA-A2A2-912A27485DC5}"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8D0CCA8-66EC-47AA-A2A2-912A27485DC5}"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8D0CCA8-66EC-47AA-A2A2-912A27485DC5}"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8D0CCA8-66EC-47AA-A2A2-912A27485DC5}"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8D0CCA8-66EC-47AA-A2A2-912A27485DC5}"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8D0CCA8-66EC-47AA-A2A2-912A27485DC5}"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8D0CCA8-66EC-47AA-A2A2-912A27485DC5}"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8D0CCA8-66EC-47AA-A2A2-912A27485DC5}"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8D0CCA8-66EC-47AA-A2A2-912A27485DC5}"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8D0CCA8-66EC-47AA-A2A2-912A27485DC5}"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8D0CCA8-66EC-47AA-A2A2-912A27485DC5}"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8D0CCA8-66EC-47AA-A2A2-912A27485DC5}"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8D0CCA8-66EC-47AA-A2A2-912A27485DC5}"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8D0CCA8-66EC-47AA-A2A2-912A27485DC5}"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8D0CCA8-66EC-47AA-A2A2-912A27485DC5}"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8D0CCA8-66EC-47AA-A2A2-912A27485DC5}" type="slidenum">
              <a:rPr lang="en-US" smtClean="0"/>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8D0CCA8-66EC-47AA-A2A2-912A27485DC5}" type="slidenum">
              <a:rPr lang="en-US" smtClean="0"/>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8D0CCA8-66EC-47AA-A2A2-912A27485DC5}" type="slidenum">
              <a:rPr lang="en-US" smtClean="0"/>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8D0CCA8-66EC-47AA-A2A2-912A27485DC5}" type="slidenum">
              <a:rPr lang="en-US" smtClean="0"/>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8D0CCA8-66EC-47AA-A2A2-912A27485DC5}" type="slidenum">
              <a:rPr lang="en-US" smtClean="0"/>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8D0CCA8-66EC-47AA-A2A2-912A27485DC5}"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8D0CCA8-66EC-47AA-A2A2-912A27485DC5}" type="slidenum">
              <a:rPr lang="en-US" smtClean="0"/>
              <a:pPr/>
              <a:t>30</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8D0CCA8-66EC-47AA-A2A2-912A27485DC5}"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8D0CCA8-66EC-47AA-A2A2-912A27485DC5}"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8D0CCA8-66EC-47AA-A2A2-912A27485DC5}"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8D0CCA8-66EC-47AA-A2A2-912A27485DC5}"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8D0CCA8-66EC-47AA-A2A2-912A27485DC5}"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8D0CCA8-66EC-47AA-A2A2-912A27485DC5}"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7" y="3550127"/>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5" y="3550127"/>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dirty="0"/>
          </a:p>
        </p:txBody>
      </p:sp>
      <p:sp>
        <p:nvSpPr>
          <p:cNvPr id="15" name="Date Placeholder 14"/>
          <p:cNvSpPr>
            <a:spLocks noGrp="1"/>
          </p:cNvSpPr>
          <p:nvPr>
            <p:ph type="dt" sz="half" idx="10"/>
          </p:nvPr>
        </p:nvSpPr>
        <p:spPr/>
        <p:txBody>
          <a:bodyPr/>
          <a:lstStyle/>
          <a:p>
            <a:fld id="{B61995F7-D333-4D1C-B1B5-64D134FD1DA7}" type="datetimeFigureOut">
              <a:rPr lang="en-US" smtClean="0"/>
              <a:pPr/>
              <a:t>3/8/2014</a:t>
            </a:fld>
            <a:endParaRPr lang="en-US" dirty="0"/>
          </a:p>
        </p:txBody>
      </p:sp>
      <p:sp>
        <p:nvSpPr>
          <p:cNvPr id="16" name="Slide Number Placeholder 15"/>
          <p:cNvSpPr>
            <a:spLocks noGrp="1"/>
          </p:cNvSpPr>
          <p:nvPr>
            <p:ph type="sldNum" sz="quarter" idx="11"/>
          </p:nvPr>
        </p:nvSpPr>
        <p:spPr/>
        <p:txBody>
          <a:bodyPr/>
          <a:lstStyle/>
          <a:p>
            <a:fld id="{E11CADDF-2E70-4D3F-92CC-EB2A56FE4FE6}" type="slidenum">
              <a:rPr lang="en-US" smtClean="0"/>
              <a:pPr/>
              <a:t>‹#›</a:t>
            </a:fld>
            <a:endParaRPr lang="en-US" dirty="0"/>
          </a:p>
        </p:txBody>
      </p:sp>
      <p:sp>
        <p:nvSpPr>
          <p:cNvPr id="17" name="Footer Placeholder 16"/>
          <p:cNvSpPr>
            <a:spLocks noGrp="1"/>
          </p:cNvSpPr>
          <p:nvPr>
            <p:ph type="ftr" sz="quarter" idx="12"/>
          </p:nvPr>
        </p:nvSpPr>
        <p:spPr/>
        <p:txBody>
          <a:body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61995F7-D333-4D1C-B1B5-64D134FD1DA7}" type="datetimeFigureOut">
              <a:rPr lang="en-US" smtClean="0"/>
              <a:pPr/>
              <a:t>3/8/2014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11CADDF-2E70-4D3F-92CC-EB2A56FE4FE6}" type="slidenum">
              <a:rPr lang="en-US" smtClean="0"/>
              <a:pPr/>
              <a:t>‹#›</a:t>
            </a:fld>
            <a:endParaRPr lang="en-US" dirty="0"/>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extLst/>
          </a:lstStyle>
          <a:p>
            <a:fld id="{B61995F7-D333-4D1C-B1B5-64D134FD1DA7}" type="datetimeFigureOut">
              <a:rPr lang="en-US" smtClean="0"/>
              <a:pPr/>
              <a:t>3/8/2014</a:t>
            </a:fld>
            <a:endParaRPr lang="en-US" dirty="0"/>
          </a:p>
        </p:txBody>
      </p:sp>
      <p:sp>
        <p:nvSpPr>
          <p:cNvPr id="8" name="Footer Placeholder 7"/>
          <p:cNvSpPr>
            <a:spLocks noGrp="1"/>
          </p:cNvSpPr>
          <p:nvPr>
            <p:ph type="ftr" sz="quarter" idx="11"/>
          </p:nvPr>
        </p:nvSpPr>
        <p:spPr/>
        <p:txBody>
          <a:bodyPr/>
          <a:lstStyle>
            <a:extLst/>
          </a:lstStyle>
          <a:p>
            <a:endParaRPr lang="en-US" dirty="0"/>
          </a:p>
        </p:txBody>
      </p:sp>
      <p:sp>
        <p:nvSpPr>
          <p:cNvPr id="11" name="Slide Number Placeholder 10"/>
          <p:cNvSpPr>
            <a:spLocks noGrp="1"/>
          </p:cNvSpPr>
          <p:nvPr>
            <p:ph type="sldNum" sz="quarter" idx="12"/>
          </p:nvPr>
        </p:nvSpPr>
        <p:spPr/>
        <p:txBody>
          <a:bodyPr/>
          <a:lstStyle>
            <a:extLst/>
          </a:lstStyle>
          <a:p>
            <a:fld id="{E11CADDF-2E70-4D3F-92CC-EB2A56FE4FE6}" type="slidenum">
              <a:rPr lang="en-US" smtClean="0"/>
              <a:pPr/>
              <a:t>‹#›</a:t>
            </a:fld>
            <a:endParaRPr lang="en-US" dirty="0"/>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61995F7-D333-4D1C-B1B5-64D134FD1DA7}" type="datetimeFigureOut">
              <a:rPr lang="en-US" smtClean="0"/>
              <a:pPr/>
              <a:t>3/8/2014</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E11CADDF-2E70-4D3F-92CC-EB2A56FE4FE6}" type="slidenum">
              <a:rPr lang="en-US" smtClean="0"/>
              <a:pPr/>
              <a:t>‹#›</a:t>
            </a:fld>
            <a:endParaRPr lang="en-US" dirty="0"/>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B61995F7-D333-4D1C-B1B5-64D134FD1DA7}" type="datetimeFigureOut">
              <a:rPr lang="en-US" smtClean="0"/>
              <a:pPr/>
              <a:t>3/8/2014</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E11CADDF-2E70-4D3F-92CC-EB2A56FE4FE6}" type="slidenum">
              <a:rPr lang="en-US" smtClean="0"/>
              <a:pPr/>
              <a:t>‹#›</a:t>
            </a:fld>
            <a:endParaRPr lang="en-US" dirty="0"/>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B61995F7-D333-4D1C-B1B5-64D134FD1DA7}" type="datetimeFigureOut">
              <a:rPr lang="en-US" smtClean="0"/>
              <a:pPr/>
              <a:t>3/8/2014</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E11CADDF-2E70-4D3F-92CC-EB2A56FE4FE6}" type="slidenum">
              <a:rPr lang="en-US" smtClean="0"/>
              <a:pPr/>
              <a:t>‹#›</a:t>
            </a:fld>
            <a:endParaRPr lang="en-US" dirty="0"/>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B61995F7-D333-4D1C-B1B5-64D134FD1DA7}" type="datetimeFigureOut">
              <a:rPr lang="en-US" smtClean="0"/>
              <a:pPr/>
              <a:t>3/8/2014</a:t>
            </a:fld>
            <a:endParaRPr lang="en-US" dirty="0"/>
          </a:p>
        </p:txBody>
      </p:sp>
      <p:sp>
        <p:nvSpPr>
          <p:cNvPr id="8" name="Footer Placeholder 7"/>
          <p:cNvSpPr>
            <a:spLocks noGrp="1"/>
          </p:cNvSpPr>
          <p:nvPr>
            <p:ph type="ftr" sz="quarter" idx="11"/>
          </p:nvPr>
        </p:nvSpPr>
        <p:spPr/>
        <p:txBody>
          <a:bodyPr/>
          <a:lstStyle>
            <a:extLst/>
          </a:lstStyle>
          <a:p>
            <a:endParaRPr lang="en-US" dirty="0"/>
          </a:p>
        </p:txBody>
      </p:sp>
      <p:sp>
        <p:nvSpPr>
          <p:cNvPr id="9" name="Slide Number Placeholder 8"/>
          <p:cNvSpPr>
            <a:spLocks noGrp="1"/>
          </p:cNvSpPr>
          <p:nvPr>
            <p:ph type="sldNum" sz="quarter" idx="12"/>
          </p:nvPr>
        </p:nvSpPr>
        <p:spPr/>
        <p:txBody>
          <a:bodyPr/>
          <a:lstStyle>
            <a:extLst/>
          </a:lstStyle>
          <a:p>
            <a:fld id="{E11CADDF-2E70-4D3F-92CC-EB2A56FE4FE6}" type="slidenum">
              <a:rPr lang="en-US" smtClean="0"/>
              <a:pPr/>
              <a:t>‹#›</a:t>
            </a:fld>
            <a:endParaRPr lang="en-US" dirty="0"/>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B61995F7-D333-4D1C-B1B5-64D134FD1DA7}" type="datetimeFigureOut">
              <a:rPr lang="en-US" smtClean="0"/>
              <a:pPr/>
              <a:t>3/8/2014</a:t>
            </a:fld>
            <a:endParaRPr lang="en-US" dirty="0"/>
          </a:p>
        </p:txBody>
      </p:sp>
      <p:sp>
        <p:nvSpPr>
          <p:cNvPr id="4" name="Footer Placeholder 3"/>
          <p:cNvSpPr>
            <a:spLocks noGrp="1"/>
          </p:cNvSpPr>
          <p:nvPr>
            <p:ph type="ftr" sz="quarter" idx="11"/>
          </p:nvPr>
        </p:nvSpPr>
        <p:spPr/>
        <p:txBody>
          <a:bodyPr/>
          <a:lstStyle>
            <a:extLst/>
          </a:lstStyle>
          <a:p>
            <a:endParaRPr lang="en-US" dirty="0"/>
          </a:p>
        </p:txBody>
      </p:sp>
      <p:sp>
        <p:nvSpPr>
          <p:cNvPr id="5" name="Slide Number Placeholder 4"/>
          <p:cNvSpPr>
            <a:spLocks noGrp="1"/>
          </p:cNvSpPr>
          <p:nvPr>
            <p:ph type="sldNum" sz="quarter" idx="12"/>
          </p:nvPr>
        </p:nvSpPr>
        <p:spPr/>
        <p:txBody>
          <a:bodyPr/>
          <a:lstStyle>
            <a:extLst/>
          </a:lstStyle>
          <a:p>
            <a:fld id="{E11CADDF-2E70-4D3F-92CC-EB2A56FE4FE6}" type="slidenum">
              <a:rPr lang="en-US" smtClean="0"/>
              <a:pPr/>
              <a:t>‹#›</a:t>
            </a:fld>
            <a:endParaRPr lang="en-US" dirty="0"/>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B61995F7-D333-4D1C-B1B5-64D134FD1DA7}" type="datetimeFigureOut">
              <a:rPr lang="en-US" smtClean="0"/>
              <a:pPr/>
              <a:t>3/8/2014</a:t>
            </a:fld>
            <a:endParaRPr lang="en-US" dirty="0"/>
          </a:p>
        </p:txBody>
      </p:sp>
      <p:sp>
        <p:nvSpPr>
          <p:cNvPr id="3" name="Footer Placeholder 2"/>
          <p:cNvSpPr>
            <a:spLocks noGrp="1"/>
          </p:cNvSpPr>
          <p:nvPr>
            <p:ph type="ftr" sz="quarter" idx="11"/>
          </p:nvPr>
        </p:nvSpPr>
        <p:spPr/>
        <p:txBody>
          <a:bodyPr/>
          <a:lstStyle>
            <a:extLst/>
          </a:lstStyle>
          <a:p>
            <a:endParaRPr lang="en-US" dirty="0"/>
          </a:p>
        </p:txBody>
      </p:sp>
      <p:sp>
        <p:nvSpPr>
          <p:cNvPr id="4" name="Slide Number Placeholder 3"/>
          <p:cNvSpPr>
            <a:spLocks noGrp="1"/>
          </p:cNvSpPr>
          <p:nvPr>
            <p:ph type="sldNum" sz="quarter" idx="12"/>
          </p:nvPr>
        </p:nvSpPr>
        <p:spPr/>
        <p:txBody>
          <a:bodyPr/>
          <a:lstStyle>
            <a:extLst/>
          </a:lstStyle>
          <a:p>
            <a:fld id="{E11CADDF-2E70-4D3F-92CC-EB2A56FE4FE6}" type="slidenum">
              <a:rPr lang="en-US" smtClean="0"/>
              <a:pPr/>
              <a:t>‹#›</a:t>
            </a:fld>
            <a:endParaRPr lang="en-US" dirty="0"/>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B61995F7-D333-4D1C-B1B5-64D134FD1DA7}" type="datetimeFigureOut">
              <a:rPr lang="en-US" smtClean="0"/>
              <a:pPr/>
              <a:t>3/8/2014</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E11CADDF-2E70-4D3F-92CC-EB2A56FE4FE6}" type="slidenum">
              <a:rPr lang="en-US" smtClean="0"/>
              <a:pPr/>
              <a:t>‹#›</a:t>
            </a:fld>
            <a:endParaRPr lang="en-US" dirty="0"/>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B61995F7-D333-4D1C-B1B5-64D134FD1DA7}" type="datetimeFigureOut">
              <a:rPr lang="en-US" smtClean="0"/>
              <a:pPr/>
              <a:t>3/8/2014</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E11CADDF-2E70-4D3F-92CC-EB2A56FE4FE6}" type="slidenum">
              <a:rPr lang="en-US" smtClean="0"/>
              <a:pPr/>
              <a:t>‹#›</a:t>
            </a:fld>
            <a:endParaRPr lang="en-US" dirty="0"/>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smtClean="0"/>
              <a:t>Click icon to add picture</a:t>
            </a:r>
            <a:endParaRPr kumimoji="0" lang="en-US"/>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61995F7-D333-4D1C-B1B5-64D134FD1DA7}" type="datetimeFigureOut">
              <a:rPr lang="en-US" smtClean="0"/>
              <a:pPr/>
              <a:t>3/8/2014</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E11CADDF-2E70-4D3F-92CC-EB2A56FE4FE6}"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61995F7-D333-4D1C-B1B5-64D134FD1DA7}" type="datetimeFigureOut">
              <a:rPr lang="en-US" smtClean="0"/>
              <a:pPr/>
              <a:t>3/8/2014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11CADDF-2E70-4D3F-92CC-EB2A56FE4FE6}" type="slidenum">
              <a:rPr lang="en-US" smtClean="0"/>
              <a:pPr/>
              <a:t>‹#›</a:t>
            </a:fld>
            <a:endParaRPr lang="en-US" dirty="0"/>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61995F7-D333-4D1C-B1B5-64D134FD1DA7}" type="datetimeFigureOut">
              <a:rPr lang="en-US" smtClean="0"/>
              <a:pPr/>
              <a:t>3/8/2014</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E11CADDF-2E70-4D3F-92CC-EB2A56FE4FE6}"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1"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B61995F7-D333-4D1C-B1B5-64D134FD1DA7}" type="datetimeFigureOut">
              <a:rPr lang="en-US" smtClean="0"/>
              <a:pPr/>
              <a:t>3/8/2014</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29" name="Slide Number Placeholder 28"/>
          <p:cNvSpPr>
            <a:spLocks noGrp="1"/>
          </p:cNvSpPr>
          <p:nvPr>
            <p:ph type="sldNum" sz="quarter" idx="12"/>
          </p:nvPr>
        </p:nvSpPr>
        <p:spPr/>
        <p:txBody>
          <a:bodyPr/>
          <a:lstStyle/>
          <a:p>
            <a:fld id="{E11CADDF-2E70-4D3F-92CC-EB2A56FE4FE6}" type="slidenum">
              <a:rPr lang="en-US" smtClean="0"/>
              <a:pPr/>
              <a:t>‹#›</a:t>
            </a:fld>
            <a:endParaRPr lang="en-US" dirty="0"/>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61995F7-D333-4D1C-B1B5-64D134FD1DA7}" type="datetimeFigureOut">
              <a:rPr lang="en-US" smtClean="0"/>
              <a:pPr/>
              <a:t>3/8/2014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11CADDF-2E70-4D3F-92CC-EB2A56FE4FE6}" type="slidenum">
              <a:rPr lang="en-US" smtClean="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7"/>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B61995F7-D333-4D1C-B1B5-64D134FD1DA7}" type="datetimeFigureOut">
              <a:rPr lang="en-US" smtClean="0"/>
              <a:pPr/>
              <a:t>3/8/2014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7924800" y="6416676"/>
            <a:ext cx="762000" cy="365125"/>
          </a:xfrm>
        </p:spPr>
        <p:txBody>
          <a:bodyPr/>
          <a:lstStyle/>
          <a:p>
            <a:fld id="{E11CADDF-2E70-4D3F-92CC-EB2A56FE4FE6}"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1"/>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1"/>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61995F7-D333-4D1C-B1B5-64D134FD1DA7}" type="datetimeFigureOut">
              <a:rPr lang="en-US" smtClean="0"/>
              <a:pPr/>
              <a:t>3/8/2014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11CADDF-2E70-4D3F-92CC-EB2A56FE4FE6}" type="slidenum">
              <a:rPr lang="en-US" smtClean="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1" y="1535113"/>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1535113"/>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1" y="2362201"/>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6" y="2362201"/>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B61995F7-D333-4D1C-B1B5-64D134FD1DA7}" type="datetimeFigureOut">
              <a:rPr lang="en-US" smtClean="0"/>
              <a:pPr/>
              <a:t>3/8/2014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11CADDF-2E70-4D3F-92CC-EB2A56FE4FE6}" type="slidenum">
              <a:rPr lang="en-US" smtClean="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B61995F7-D333-4D1C-B1B5-64D134FD1DA7}" type="datetimeFigureOut">
              <a:rPr lang="en-US" smtClean="0"/>
              <a:pPr/>
              <a:t>3/8/2014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11CADDF-2E70-4D3F-92CC-EB2A56FE4FE6}" type="slidenum">
              <a:rPr lang="en-US" smtClean="0"/>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995F7-D333-4D1C-B1B5-64D134FD1DA7}" type="datetimeFigureOut">
              <a:rPr lang="en-US" smtClean="0"/>
              <a:pPr/>
              <a:t>3/8/2014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11CADDF-2E70-4D3F-92CC-EB2A56FE4FE6}" type="slidenum">
              <a:rPr lang="en-US" smtClean="0"/>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1" y="1524001"/>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1"/>
            <a:ext cx="5111751"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61995F7-D333-4D1C-B1B5-64D134FD1DA7}" type="datetimeFigureOut">
              <a:rPr lang="en-US" smtClean="0"/>
              <a:pPr/>
              <a:t>3/8/2014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11CADDF-2E70-4D3F-92CC-EB2A56FE4FE6}"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B61995F7-D333-4D1C-B1B5-64D134FD1DA7}" type="datetimeFigureOut">
              <a:rPr lang="en-US" smtClean="0"/>
              <a:pPr/>
              <a:t>3/8/2014</a:t>
            </a:fld>
            <a:endParaRPr lang="en-US" dirty="0"/>
          </a:p>
        </p:txBody>
      </p:sp>
      <p:sp>
        <p:nvSpPr>
          <p:cNvPr id="15" name="Slide Number Placeholder 14"/>
          <p:cNvSpPr>
            <a:spLocks noGrp="1"/>
          </p:cNvSpPr>
          <p:nvPr>
            <p:ph type="sldNum" sz="quarter" idx="15"/>
          </p:nvPr>
        </p:nvSpPr>
        <p:spPr/>
        <p:txBody>
          <a:bodyPr/>
          <a:lstStyle>
            <a:lvl1pPr algn="ctr">
              <a:defRPr/>
            </a:lvl1pPr>
          </a:lstStyle>
          <a:p>
            <a:fld id="{E11CADDF-2E70-4D3F-92CC-EB2A56FE4FE6}" type="slidenum">
              <a:rPr lang="en-US" smtClean="0"/>
              <a:pPr/>
              <a:t>‹#›</a:t>
            </a:fld>
            <a:endParaRPr lang="en-US" dirty="0"/>
          </a:p>
        </p:txBody>
      </p:sp>
      <p:sp>
        <p:nvSpPr>
          <p:cNvPr id="16" name="Footer Placeholder 15"/>
          <p:cNvSpPr>
            <a:spLocks noGrp="1"/>
          </p:cNvSpPr>
          <p:nvPr>
            <p:ph type="ftr" sz="quarter" idx="16"/>
          </p:nvPr>
        </p:nvSpPr>
        <p:spPr/>
        <p:txBody>
          <a:bodyPr/>
          <a:lstStyle/>
          <a:p>
            <a:endParaRPr lang="en-US" dirty="0"/>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dirty="0"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B61995F7-D333-4D1C-B1B5-64D134FD1DA7}" type="datetimeFigureOut">
              <a:rPr lang="en-US" smtClean="0"/>
              <a:pPr/>
              <a:t>3/8/2014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11CADDF-2E70-4D3F-92CC-EB2A56FE4FE6}" type="slidenum">
              <a:rPr lang="en-US" smtClean="0"/>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61995F7-D333-4D1C-B1B5-64D134FD1DA7}" type="datetimeFigureOut">
              <a:rPr lang="en-US" smtClean="0"/>
              <a:pPr/>
              <a:t>3/8/2014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11CADDF-2E70-4D3F-92CC-EB2A56FE4FE6}" type="slidenum">
              <a:rPr lang="en-US" smtClean="0"/>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61995F7-D333-4D1C-B1B5-64D134FD1DA7}" type="datetimeFigureOut">
              <a:rPr lang="en-US" smtClean="0"/>
              <a:pPr/>
              <a:t>3/8/2014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11CADDF-2E70-4D3F-92CC-EB2A56FE4FE6}" type="slidenum">
              <a:rPr lang="en-US" smtClean="0"/>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extLst/>
          </a:lstStyle>
          <a:p>
            <a:fld id="{B61995F7-D333-4D1C-B1B5-64D134FD1DA7}" type="datetimeFigureOut">
              <a:rPr lang="en-US" smtClean="0"/>
              <a:pPr/>
              <a:t>3/8/2014</a:t>
            </a:fld>
            <a:endParaRPr lang="en-US" dirty="0"/>
          </a:p>
        </p:txBody>
      </p:sp>
      <p:sp>
        <p:nvSpPr>
          <p:cNvPr id="17" name="Footer Placeholder 16"/>
          <p:cNvSpPr>
            <a:spLocks noGrp="1"/>
          </p:cNvSpPr>
          <p:nvPr>
            <p:ph type="ftr" sz="quarter" idx="11"/>
          </p:nvPr>
        </p:nvSpPr>
        <p:spPr/>
        <p:txBody>
          <a:bodyPr/>
          <a:lstStyle>
            <a:extLst/>
          </a:lstStyle>
          <a:p>
            <a:endParaRPr lang="en-US" dirty="0"/>
          </a:p>
        </p:txBody>
      </p:sp>
      <p:sp>
        <p:nvSpPr>
          <p:cNvPr id="29" name="Slide Number Placeholder 28"/>
          <p:cNvSpPr>
            <a:spLocks noGrp="1"/>
          </p:cNvSpPr>
          <p:nvPr>
            <p:ph type="sldNum" sz="quarter" idx="12"/>
          </p:nvPr>
        </p:nvSpPr>
        <p:spPr/>
        <p:txBody>
          <a:bodyPr/>
          <a:lstStyle>
            <a:extLst/>
          </a:lstStyle>
          <a:p>
            <a:fld id="{E11CADDF-2E70-4D3F-92CC-EB2A56FE4FE6}" type="slidenum">
              <a:rPr lang="en-US" smtClean="0"/>
              <a:pPr/>
              <a:t>‹#›</a:t>
            </a:fld>
            <a:endParaRPr lang="en-US" dirty="0"/>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61995F7-D333-4D1C-B1B5-64D134FD1DA7}" type="datetimeFigureOut">
              <a:rPr lang="en-US" smtClean="0"/>
              <a:pPr/>
              <a:t>3/8/2014</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E11CADDF-2E70-4D3F-92CC-EB2A56FE4FE6}" type="slidenum">
              <a:rPr lang="en-US" smtClean="0"/>
              <a:pPr/>
              <a:t>‹#›</a:t>
            </a:fld>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B61995F7-D333-4D1C-B1B5-64D134FD1DA7}" type="datetimeFigureOut">
              <a:rPr lang="en-US" smtClean="0"/>
              <a:pPr/>
              <a:t>3/8/2014</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E11CADDF-2E70-4D3F-92CC-EB2A56FE4FE6}" type="slidenum">
              <a:rPr lang="en-US" smtClean="0"/>
              <a:pPr/>
              <a:t>‹#›</a:t>
            </a:fld>
            <a:endParaRPr lang="en-US" dirty="0"/>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smtClean="0"/>
              <a:t>Click to edit Master title style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B61995F7-D333-4D1C-B1B5-64D134FD1DA7}" type="datetimeFigureOut">
              <a:rPr lang="en-US" smtClean="0"/>
              <a:pPr/>
              <a:t>3/8/2014</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E11CADDF-2E70-4D3F-92CC-EB2A56FE4FE6}" type="slidenum">
              <a:rPr lang="en-US" smtClean="0"/>
              <a:pPr/>
              <a:t>‹#›</a:t>
            </a:fld>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B61995F7-D333-4D1C-B1B5-64D134FD1DA7}" type="datetimeFigureOut">
              <a:rPr lang="en-US" smtClean="0"/>
              <a:pPr/>
              <a:t>3/8/2014</a:t>
            </a:fld>
            <a:endParaRPr lang="en-US" dirty="0"/>
          </a:p>
        </p:txBody>
      </p:sp>
      <p:sp>
        <p:nvSpPr>
          <p:cNvPr id="8" name="Footer Placeholder 7"/>
          <p:cNvSpPr>
            <a:spLocks noGrp="1"/>
          </p:cNvSpPr>
          <p:nvPr>
            <p:ph type="ftr" sz="quarter" idx="11"/>
          </p:nvPr>
        </p:nvSpPr>
        <p:spPr/>
        <p:txBody>
          <a:bodyPr/>
          <a:lstStyle>
            <a:extLst/>
          </a:lstStyle>
          <a:p>
            <a:endParaRPr lang="en-US" dirty="0"/>
          </a:p>
        </p:txBody>
      </p:sp>
      <p:sp>
        <p:nvSpPr>
          <p:cNvPr id="9" name="Slide Number Placeholder 8"/>
          <p:cNvSpPr>
            <a:spLocks noGrp="1"/>
          </p:cNvSpPr>
          <p:nvPr>
            <p:ph type="sldNum" sz="quarter" idx="12"/>
          </p:nvPr>
        </p:nvSpPr>
        <p:spPr/>
        <p:txBody>
          <a:bodyPr/>
          <a:lstStyle>
            <a:extLst/>
          </a:lstStyle>
          <a:p>
            <a:fld id="{E11CADDF-2E70-4D3F-92CC-EB2A56FE4FE6}" type="slidenum">
              <a:rPr lang="en-US" smtClean="0"/>
              <a:pPr/>
              <a:t>‹#›</a:t>
            </a:fld>
            <a:endParaRPr lang="en-US" dirty="0"/>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B61995F7-D333-4D1C-B1B5-64D134FD1DA7}" type="datetimeFigureOut">
              <a:rPr lang="en-US" smtClean="0"/>
              <a:pPr/>
              <a:t>3/8/2014</a:t>
            </a:fld>
            <a:endParaRPr lang="en-US" dirty="0"/>
          </a:p>
        </p:txBody>
      </p:sp>
      <p:sp>
        <p:nvSpPr>
          <p:cNvPr id="4" name="Footer Placeholder 3"/>
          <p:cNvSpPr>
            <a:spLocks noGrp="1"/>
          </p:cNvSpPr>
          <p:nvPr>
            <p:ph type="ftr" sz="quarter" idx="11"/>
          </p:nvPr>
        </p:nvSpPr>
        <p:spPr/>
        <p:txBody>
          <a:bodyPr/>
          <a:lstStyle>
            <a:extLst/>
          </a:lstStyle>
          <a:p>
            <a:endParaRPr lang="en-US" dirty="0"/>
          </a:p>
        </p:txBody>
      </p:sp>
      <p:sp>
        <p:nvSpPr>
          <p:cNvPr id="5" name="Slide Number Placeholder 4"/>
          <p:cNvSpPr>
            <a:spLocks noGrp="1"/>
          </p:cNvSpPr>
          <p:nvPr>
            <p:ph type="sldNum" sz="quarter" idx="12"/>
          </p:nvPr>
        </p:nvSpPr>
        <p:spPr/>
        <p:txBody>
          <a:bodyPr/>
          <a:lstStyle>
            <a:extLst/>
          </a:lstStyle>
          <a:p>
            <a:fld id="{E11CADDF-2E70-4D3F-92CC-EB2A56FE4FE6}" type="slidenum">
              <a:rPr lang="en-US" smtClean="0"/>
              <a:pPr/>
              <a:t>‹#›</a:t>
            </a:fld>
            <a:endParaRPr 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B61995F7-D333-4D1C-B1B5-64D134FD1DA7}" type="datetimeFigureOut">
              <a:rPr lang="en-US" smtClean="0"/>
              <a:pPr/>
              <a:t>3/8/2014</a:t>
            </a:fld>
            <a:endParaRPr lang="en-US" dirty="0"/>
          </a:p>
        </p:txBody>
      </p:sp>
      <p:sp>
        <p:nvSpPr>
          <p:cNvPr id="3" name="Footer Placeholder 2"/>
          <p:cNvSpPr>
            <a:spLocks noGrp="1"/>
          </p:cNvSpPr>
          <p:nvPr>
            <p:ph type="ftr" sz="quarter" idx="11"/>
          </p:nvPr>
        </p:nvSpPr>
        <p:spPr/>
        <p:txBody>
          <a:bodyPr/>
          <a:lstStyle>
            <a:extLst/>
          </a:lstStyle>
          <a:p>
            <a:endParaRPr lang="en-US" dirty="0"/>
          </a:p>
        </p:txBody>
      </p:sp>
      <p:sp>
        <p:nvSpPr>
          <p:cNvPr id="4" name="Slide Number Placeholder 3"/>
          <p:cNvSpPr>
            <a:spLocks noGrp="1"/>
          </p:cNvSpPr>
          <p:nvPr>
            <p:ph type="sldNum" sz="quarter" idx="12"/>
          </p:nvPr>
        </p:nvSpPr>
        <p:spPr/>
        <p:txBody>
          <a:bodyPr/>
          <a:lstStyle>
            <a:extLst/>
          </a:lstStyle>
          <a:p>
            <a:fld id="{E11CADDF-2E70-4D3F-92CC-EB2A56FE4FE6}"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61995F7-D333-4D1C-B1B5-64D134FD1DA7}" type="datetimeFigureOut">
              <a:rPr lang="en-US" smtClean="0"/>
              <a:pPr/>
              <a:t>3/8/2014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11CADDF-2E70-4D3F-92CC-EB2A56FE4FE6}" type="slidenum">
              <a:rPr lang="en-US" smtClean="0"/>
              <a:pPr/>
              <a:t>‹#›</a:t>
            </a:fld>
            <a:endParaRPr lang="en-US" dirty="0"/>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5"/>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3"/>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B61995F7-D333-4D1C-B1B5-64D134FD1DA7}" type="datetimeFigureOut">
              <a:rPr lang="en-US" smtClean="0"/>
              <a:pPr/>
              <a:t>3/8/2014</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E11CADDF-2E70-4D3F-92CC-EB2A56FE4FE6}" type="slidenum">
              <a:rPr lang="en-US" smtClean="0"/>
              <a:pPr/>
              <a:t>‹#›</a:t>
            </a:fld>
            <a:endParaRPr 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dirty="0" smtClean="0"/>
              <a:t>Click icon to add picture</a:t>
            </a:r>
            <a:endParaRPr kumimoji="0" lang="en-US" dirty="0"/>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extLst/>
          </a:lstStyle>
          <a:p>
            <a:fld id="{B61995F7-D333-4D1C-B1B5-64D134FD1DA7}" type="datetimeFigureOut">
              <a:rPr lang="en-US" smtClean="0"/>
              <a:pPr/>
              <a:t>3/8/2014</a:t>
            </a:fld>
            <a:endParaRPr lang="en-US" dirty="0"/>
          </a:p>
        </p:txBody>
      </p:sp>
      <p:sp>
        <p:nvSpPr>
          <p:cNvPr id="6" name="Footer Placeholder 5"/>
          <p:cNvSpPr>
            <a:spLocks noGrp="1"/>
          </p:cNvSpPr>
          <p:nvPr>
            <p:ph type="ftr" sz="quarter" idx="11"/>
          </p:nvPr>
        </p:nvSpPr>
        <p:spPr>
          <a:xfrm>
            <a:off x="914400" y="55499"/>
            <a:ext cx="5562600" cy="365125"/>
          </a:xfrm>
        </p:spPr>
        <p:txBody>
          <a:bodyPr/>
          <a:lstStyle>
            <a:extLst/>
          </a:lstStyle>
          <a:p>
            <a:endParaRPr lang="en-US" dirty="0"/>
          </a:p>
        </p:txBody>
      </p:sp>
      <p:sp>
        <p:nvSpPr>
          <p:cNvPr id="7" name="Slide Number Placeholder 6"/>
          <p:cNvSpPr>
            <a:spLocks noGrp="1"/>
          </p:cNvSpPr>
          <p:nvPr>
            <p:ph type="sldNum" sz="quarter" idx="12"/>
          </p:nvPr>
        </p:nvSpPr>
        <p:spPr>
          <a:xfrm>
            <a:off x="8610600" y="55499"/>
            <a:ext cx="457200" cy="365125"/>
          </a:xfrm>
        </p:spPr>
        <p:txBody>
          <a:bodyPr/>
          <a:lstStyle>
            <a:extLst/>
          </a:lstStyle>
          <a:p>
            <a:fld id="{E11CADDF-2E70-4D3F-92CC-EB2A56FE4FE6}" type="slidenum">
              <a:rPr lang="en-US" smtClean="0"/>
              <a:pPr/>
              <a:t>‹#›</a:t>
            </a:fld>
            <a:endParaRPr 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61995F7-D333-4D1C-B1B5-64D134FD1DA7}" type="datetimeFigureOut">
              <a:rPr lang="en-US" smtClean="0"/>
              <a:pPr/>
              <a:t>3/8/2014</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E11CADDF-2E70-4D3F-92CC-EB2A56FE4FE6}" type="slidenum">
              <a:rPr lang="en-US" smtClean="0"/>
              <a:pPr/>
              <a:t>‹#›</a:t>
            </a:fld>
            <a:endParaRPr 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61995F7-D333-4D1C-B1B5-64D134FD1DA7}" type="datetimeFigureOut">
              <a:rPr lang="en-US" smtClean="0"/>
              <a:pPr/>
              <a:t>3/8/2014</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E11CADDF-2E70-4D3F-92CC-EB2A56FE4FE6}" type="slidenum">
              <a:rPr lang="en-US" smtClean="0"/>
              <a:pPr/>
              <a:t>‹#›</a:t>
            </a:fld>
            <a:endParaRPr 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B61995F7-D333-4D1C-B1B5-64D134FD1DA7}" type="datetimeFigureOut">
              <a:rPr lang="en-US" smtClean="0"/>
              <a:pPr/>
              <a:t>3/8/2014</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E11CADDF-2E70-4D3F-92CC-EB2A56FE4FE6}" type="slidenum">
              <a:rPr lang="en-US" smtClean="0"/>
              <a:pPr/>
              <a:t>‹#›</a:t>
            </a:fld>
            <a:endParaRPr lang="en-US" dirty="0"/>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B61995F7-D333-4D1C-B1B5-64D134FD1DA7}" type="datetimeFigureOut">
              <a:rPr lang="en-US" smtClean="0"/>
              <a:pPr/>
              <a:t>3/8/2014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4361688" y="1026372"/>
            <a:ext cx="457200" cy="441325"/>
          </a:xfrm>
        </p:spPr>
        <p:txBody>
          <a:bodyPr/>
          <a:lstStyle/>
          <a:p>
            <a:fld id="{E11CADDF-2E70-4D3F-92CC-EB2A56FE4FE6}" type="slidenum">
              <a:rPr lang="en-US" smtClean="0"/>
              <a:pPr/>
              <a:t>‹#›</a:t>
            </a:fld>
            <a:endParaRPr lang="en-US" dirty="0"/>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B61995F7-D333-4D1C-B1B5-64D134FD1DA7}" type="datetimeFigureOut">
              <a:rPr lang="en-US" smtClean="0"/>
              <a:pPr/>
              <a:t>3/8/2014</a:t>
            </a:fld>
            <a:endParaRPr lang="en-US" dirty="0"/>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E11CADDF-2E70-4D3F-92CC-EB2A56FE4FE6}" type="slidenum">
              <a:rPr lang="en-US" smtClean="0"/>
              <a:pPr/>
              <a:t>‹#›</a:t>
            </a:fld>
            <a:endParaRPr lang="en-US" dirty="0"/>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B61995F7-D333-4D1C-B1B5-64D134FD1DA7}" type="datetimeFigureOut">
              <a:rPr lang="en-US" smtClean="0"/>
              <a:pPr/>
              <a:t>3/8/2014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11CADDF-2E70-4D3F-92CC-EB2A56FE4FE6}" type="slidenum">
              <a:rPr lang="en-US" smtClean="0"/>
              <a:pPr/>
              <a:t>‹#›</a:t>
            </a:fld>
            <a:endParaRPr lang="en-US" dirty="0"/>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B61995F7-D333-4D1C-B1B5-64D134FD1DA7}" type="datetimeFigureOut">
              <a:rPr lang="en-US" smtClean="0"/>
              <a:pPr/>
              <a:t>3/8/2014</a:t>
            </a:fld>
            <a:endParaRPr lang="en-US" dirty="0"/>
          </a:p>
        </p:txBody>
      </p:sp>
      <p:sp>
        <p:nvSpPr>
          <p:cNvPr id="8" name="Footer Placeholder 7"/>
          <p:cNvSpPr>
            <a:spLocks noGrp="1"/>
          </p:cNvSpPr>
          <p:nvPr>
            <p:ph type="ftr" sz="quarter" idx="11"/>
          </p:nvPr>
        </p:nvSpPr>
        <p:spPr>
          <a:xfrm>
            <a:off x="304800" y="6409944"/>
            <a:ext cx="3581400" cy="365760"/>
          </a:xfrm>
        </p:spPr>
        <p:txBody>
          <a:bodyPr/>
          <a:lstStyle/>
          <a:p>
            <a:endParaRPr lang="en-US" dirty="0"/>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E11CADDF-2E70-4D3F-92CC-EB2A56FE4FE6}" type="slidenum">
              <a:rPr lang="en-US" smtClean="0"/>
              <a:pPr/>
              <a:t>‹#›</a:t>
            </a:fld>
            <a:endParaRPr lang="en-US" dirty="0"/>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B61995F7-D333-4D1C-B1B5-64D134FD1DA7}" type="datetimeFigureOut">
              <a:rPr lang="en-US" smtClean="0"/>
              <a:pPr/>
              <a:t>3/8/2014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4343400" y="1036020"/>
            <a:ext cx="457200" cy="441325"/>
          </a:xfrm>
        </p:spPr>
        <p:txBody>
          <a:bodyPr/>
          <a:lstStyle/>
          <a:p>
            <a:fld id="{E11CADDF-2E70-4D3F-92CC-EB2A56FE4FE6}"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61995F7-D333-4D1C-B1B5-64D134FD1DA7}" type="datetimeFigureOut">
              <a:rPr lang="en-US" smtClean="0"/>
              <a:pPr/>
              <a:t>3/8/2014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11CADDF-2E70-4D3F-92CC-EB2A56FE4FE6}" type="slidenum">
              <a:rPr lang="en-US" smtClean="0"/>
              <a:pPr/>
              <a:t>‹#›</a:t>
            </a:fld>
            <a:endParaRPr lang="en-US" dirty="0"/>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B61995F7-D333-4D1C-B1B5-64D134FD1DA7}" type="datetimeFigureOut">
              <a:rPr lang="en-US" smtClean="0"/>
              <a:pPr/>
              <a:t>3/8/2014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E11CADDF-2E70-4D3F-92CC-EB2A56FE4FE6}" type="slidenum">
              <a:rPr lang="en-US" smtClean="0"/>
              <a:pPr/>
              <a:t>‹#›</a:t>
            </a:fld>
            <a:endParaRPr lang="en-US"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E11CADDF-2E70-4D3F-92CC-EB2A56FE4FE6}" type="slidenum">
              <a:rPr lang="en-US" smtClean="0"/>
              <a:pPr/>
              <a:t>‹#›</a:t>
            </a:fld>
            <a:endParaRPr lang="en-US" dirty="0"/>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p:txBody>
          <a:bodyPr/>
          <a:lstStyle/>
          <a:p>
            <a:fld id="{B61995F7-D333-4D1C-B1B5-64D134FD1DA7}" type="datetimeFigureOut">
              <a:rPr lang="en-US" smtClean="0"/>
              <a:pPr/>
              <a:t>3/8/2014</a:t>
            </a:fld>
            <a:endParaRPr lang="en-US" dirty="0"/>
          </a:p>
        </p:txBody>
      </p:sp>
      <p:sp>
        <p:nvSpPr>
          <p:cNvPr id="6" name="Footer Placeholder 5"/>
          <p:cNvSpPr>
            <a:spLocks noGrp="1"/>
          </p:cNvSpPr>
          <p:nvPr>
            <p:ph type="ftr" sz="quarter" idx="11"/>
          </p:nvPr>
        </p:nvSpPr>
        <p:spPr>
          <a:xfrm>
            <a:off x="301752" y="6410848"/>
            <a:ext cx="3383280" cy="365760"/>
          </a:xfrm>
        </p:spPr>
        <p:txBody>
          <a:bodyPr/>
          <a:lstStyle/>
          <a:p>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312738"/>
            <a:ext cx="457200" cy="441325"/>
          </a:xfrm>
        </p:spPr>
        <p:txBody>
          <a:bodyPr/>
          <a:lstStyle/>
          <a:p>
            <a:fld id="{E11CADDF-2E70-4D3F-92CC-EB2A56FE4FE6}" type="slidenum">
              <a:rPr lang="en-US" smtClean="0"/>
              <a:pPr/>
              <a:t>‹#›</a:t>
            </a:fld>
            <a:endParaRPr lang="en-US" dirty="0"/>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a:xfrm>
            <a:off x="5788152" y="6404984"/>
            <a:ext cx="3044952" cy="365760"/>
          </a:xfrm>
        </p:spPr>
        <p:txBody>
          <a:bodyPr/>
          <a:lstStyle/>
          <a:p>
            <a:fld id="{B61995F7-D333-4D1C-B1B5-64D134FD1DA7}" type="datetimeFigureOut">
              <a:rPr lang="en-US" smtClean="0"/>
              <a:pPr/>
              <a:t>3/8/2014</a:t>
            </a:fld>
            <a:endParaRPr lang="en-US" dirty="0"/>
          </a:p>
        </p:txBody>
      </p:sp>
      <p:sp>
        <p:nvSpPr>
          <p:cNvPr id="6" name="Footer Placeholder 5"/>
          <p:cNvSpPr>
            <a:spLocks noGrp="1"/>
          </p:cNvSpPr>
          <p:nvPr>
            <p:ph type="ftr" sz="quarter" idx="11"/>
          </p:nvPr>
        </p:nvSpPr>
        <p:spPr>
          <a:xfrm>
            <a:off x="301752" y="6410848"/>
            <a:ext cx="3584448" cy="365760"/>
          </a:xfrm>
        </p:spPr>
        <p:txBody>
          <a:bodyPr/>
          <a:lstStyle/>
          <a:p>
            <a:endParaRPr lang="en-US"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61995F7-D333-4D1C-B1B5-64D134FD1DA7}" type="datetimeFigureOut">
              <a:rPr lang="en-US" smtClean="0"/>
              <a:pPr/>
              <a:t>3/8/2014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11CADDF-2E70-4D3F-92CC-EB2A56FE4FE6}"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6915912" y="3009901"/>
            <a:ext cx="457200" cy="441325"/>
          </a:xfrm>
        </p:spPr>
        <p:txBody>
          <a:bodyPr/>
          <a:lstStyle/>
          <a:p>
            <a:fld id="{E11CADDF-2E70-4D3F-92CC-EB2A56FE4FE6}" type="slidenum">
              <a:rPr lang="en-US" smtClean="0"/>
              <a:pPr/>
              <a:t>‹#›</a:t>
            </a:fld>
            <a:endParaRPr lang="en-US" dirty="0"/>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61995F7-D333-4D1C-B1B5-64D134FD1DA7}" type="datetimeFigureOut">
              <a:rPr lang="en-US" smtClean="0"/>
              <a:pPr/>
              <a:t>3/8/2014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ound Diagonal Corner Rectangle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itle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0" name="Date Placeholder 9"/>
          <p:cNvSpPr>
            <a:spLocks noGrp="1"/>
          </p:cNvSpPr>
          <p:nvPr>
            <p:ph type="dt" sz="half" idx="10"/>
          </p:nvPr>
        </p:nvSpPr>
        <p:spPr>
          <a:xfrm>
            <a:off x="5562600" y="6509004"/>
            <a:ext cx="3002280" cy="274320"/>
          </a:xfrm>
        </p:spPr>
        <p:txBody>
          <a:bodyPr vert="horz" rtlCol="0"/>
          <a:lstStyle>
            <a:extLst/>
          </a:lstStyle>
          <a:p>
            <a:fld id="{B61995F7-D333-4D1C-B1B5-64D134FD1DA7}" type="datetimeFigureOut">
              <a:rPr lang="en-US" smtClean="0"/>
              <a:pPr/>
              <a:t>3/8/2014</a:t>
            </a:fld>
            <a:endParaRPr lang="en-US" dirty="0"/>
          </a:p>
        </p:txBody>
      </p:sp>
      <p:sp>
        <p:nvSpPr>
          <p:cNvPr id="11" name="Slide Number Placeholder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E11CADDF-2E70-4D3F-92CC-EB2A56FE4FE6}" type="slidenum">
              <a:rPr lang="en-US" smtClean="0"/>
              <a:pPr/>
              <a:t>‹#›</a:t>
            </a:fld>
            <a:endParaRPr lang="en-US" dirty="0"/>
          </a:p>
        </p:txBody>
      </p:sp>
      <p:sp>
        <p:nvSpPr>
          <p:cNvPr id="12" name="Footer Placeholder 11"/>
          <p:cNvSpPr>
            <a:spLocks noGrp="1"/>
          </p:cNvSpPr>
          <p:nvPr>
            <p:ph type="ftr" sz="quarter" idx="12"/>
          </p:nvPr>
        </p:nvSpPr>
        <p:spPr>
          <a:xfrm>
            <a:off x="1600200" y="6509004"/>
            <a:ext cx="3907464" cy="274320"/>
          </a:xfrm>
        </p:spPr>
        <p:txBody>
          <a:bodyPr vert="horz" rtlCol="0"/>
          <a:lstStyle>
            <a:extLst/>
          </a:lstStyle>
          <a:p>
            <a:endParaRPr lang="en-US" dirty="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61995F7-D333-4D1C-B1B5-64D134FD1DA7}" type="datetimeFigureOut">
              <a:rPr lang="en-US" smtClean="0"/>
              <a:pPr/>
              <a:t>3/8/2014</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E11CADDF-2E70-4D3F-92CC-EB2A56FE4FE6}" type="slidenum">
              <a:rPr lang="en-US" smtClean="0"/>
              <a:pPr/>
              <a:t>‹#›</a:t>
            </a:fld>
            <a:endParaRPr lang="en-US" dirty="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7" name="Rectangle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a:xfrm>
            <a:off x="5562600" y="6513670"/>
            <a:ext cx="3002280" cy="274320"/>
          </a:xfrm>
        </p:spPr>
        <p:txBody>
          <a:bodyPr vert="horz" rtlCol="0"/>
          <a:lstStyle>
            <a:extLst/>
          </a:lstStyle>
          <a:p>
            <a:fld id="{B61995F7-D333-4D1C-B1B5-64D134FD1DA7}" type="datetimeFigureOut">
              <a:rPr lang="en-US" smtClean="0"/>
              <a:pPr/>
              <a:t>3/8/2014</a:t>
            </a:fld>
            <a:endParaRPr lang="en-US" dirty="0"/>
          </a:p>
        </p:txBody>
      </p:sp>
      <p:sp>
        <p:nvSpPr>
          <p:cNvPr id="9" name="Slide Number Placeholder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E11CADDF-2E70-4D3F-92CC-EB2A56FE4FE6}" type="slidenum">
              <a:rPr lang="en-US" smtClean="0"/>
              <a:pPr/>
              <a:t>‹#›</a:t>
            </a:fld>
            <a:endParaRPr lang="en-US" dirty="0"/>
          </a:p>
        </p:txBody>
      </p:sp>
      <p:sp>
        <p:nvSpPr>
          <p:cNvPr id="10" name="Footer Placeholder 9"/>
          <p:cNvSpPr>
            <a:spLocks noGrp="1"/>
          </p:cNvSpPr>
          <p:nvPr>
            <p:ph type="ftr" sz="quarter" idx="12"/>
          </p:nvPr>
        </p:nvSpPr>
        <p:spPr>
          <a:xfrm>
            <a:off x="1600200" y="6513670"/>
            <a:ext cx="3907464" cy="274320"/>
          </a:xfrm>
        </p:spPr>
        <p:txBody>
          <a:bodyPr vert="horz" rtlCol="0"/>
          <a:lstStyle>
            <a:extLst/>
          </a:lstStyle>
          <a:p>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B61995F7-D333-4D1C-B1B5-64D134FD1DA7}" type="datetimeFigureOut">
              <a:rPr lang="en-US" smtClean="0"/>
              <a:pPr/>
              <a:t>3/8/2014</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a:xfrm>
            <a:off x="8641080" y="6514568"/>
            <a:ext cx="464288" cy="274320"/>
          </a:xfrm>
        </p:spPr>
        <p:txBody>
          <a:bodyPr/>
          <a:lstStyle>
            <a:extLst/>
          </a:lstStyle>
          <a:p>
            <a:fld id="{E11CADDF-2E70-4D3F-92CC-EB2A56FE4FE6}" type="slidenum">
              <a:rPr lang="en-US" smtClean="0"/>
              <a:pPr/>
              <a:t>‹#›</a:t>
            </a:fld>
            <a:endParaRPr lang="en-US" dirty="0"/>
          </a:p>
        </p:txBody>
      </p:sp>
      <p:sp>
        <p:nvSpPr>
          <p:cNvPr id="10" name="Rectangle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dirty="0"/>
          </a:p>
        </p:txBody>
      </p:sp>
      <p:sp>
        <p:nvSpPr>
          <p:cNvPr id="11" name="Rectangle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dirty="0"/>
          </a:p>
        </p:txBody>
      </p:sp>
      <p:sp>
        <p:nvSpPr>
          <p:cNvPr id="2" name="Title 1"/>
          <p:cNvSpPr>
            <a:spLocks noGrp="1"/>
          </p:cNvSpPr>
          <p:nvPr>
            <p:ph type="title"/>
          </p:nvPr>
        </p:nvSpPr>
        <p:spPr>
          <a:xfrm>
            <a:off x="457200" y="251948"/>
            <a:ext cx="8229600"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B61995F7-D333-4D1C-B1B5-64D134FD1DA7}" type="datetimeFigureOut">
              <a:rPr lang="en-US" smtClean="0"/>
              <a:pPr/>
              <a:t>3/8/2014</a:t>
            </a:fld>
            <a:endParaRPr lang="en-US" dirty="0"/>
          </a:p>
        </p:txBody>
      </p:sp>
      <p:sp>
        <p:nvSpPr>
          <p:cNvPr id="8" name="Footer Placeholder 7"/>
          <p:cNvSpPr>
            <a:spLocks noGrp="1"/>
          </p:cNvSpPr>
          <p:nvPr>
            <p:ph type="ftr" sz="quarter" idx="11"/>
          </p:nvPr>
        </p:nvSpPr>
        <p:spPr/>
        <p:txBody>
          <a:bodyPr/>
          <a:lstStyle>
            <a:extLst/>
          </a:lstStyle>
          <a:p>
            <a:endParaRPr lang="en-US" dirty="0"/>
          </a:p>
        </p:txBody>
      </p:sp>
      <p:sp>
        <p:nvSpPr>
          <p:cNvPr id="9" name="Slide Number Placeholder 8"/>
          <p:cNvSpPr>
            <a:spLocks noGrp="1"/>
          </p:cNvSpPr>
          <p:nvPr>
            <p:ph type="sldNum" sz="quarter" idx="12"/>
          </p:nvPr>
        </p:nvSpPr>
        <p:spPr>
          <a:xfrm>
            <a:off x="8641080" y="6514568"/>
            <a:ext cx="464288" cy="274320"/>
          </a:xfrm>
        </p:spPr>
        <p:txBody>
          <a:bodyPr/>
          <a:lstStyle>
            <a:extLst/>
          </a:lstStyle>
          <a:p>
            <a:fld id="{E11CADDF-2E70-4D3F-92CC-EB2A56FE4FE6}"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E11CADDF-2E70-4D3F-92CC-EB2A56FE4FE6}" type="slidenum">
              <a:rPr lang="en-US" smtClean="0"/>
              <a:pPr/>
              <a:t>‹#›</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7" name="Date Placeholder 6"/>
          <p:cNvSpPr>
            <a:spLocks noGrp="1"/>
          </p:cNvSpPr>
          <p:nvPr>
            <p:ph type="dt" sz="half" idx="10"/>
          </p:nvPr>
        </p:nvSpPr>
        <p:spPr/>
        <p:txBody>
          <a:bodyPr/>
          <a:lstStyle/>
          <a:p>
            <a:fld id="{B61995F7-D333-4D1C-B1B5-64D134FD1DA7}" type="datetimeFigureOut">
              <a:rPr lang="en-US" smtClean="0"/>
              <a:pPr/>
              <a:t>3/8/2014</a:t>
            </a:fld>
            <a:endParaRPr lang="en-US" dirty="0"/>
          </a:p>
        </p:txBody>
      </p:sp>
      <p:sp>
        <p:nvSpPr>
          <p:cNvPr id="3" name="Text Placeholder 2"/>
          <p:cNvSpPr>
            <a:spLocks noGrp="1"/>
          </p:cNvSpPr>
          <p:nvPr>
            <p:ph type="body" idx="1"/>
          </p:nvPr>
        </p:nvSpPr>
        <p:spPr>
          <a:xfrm>
            <a:off x="457201"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1"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20"/>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20"/>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53218"/>
            <a:ext cx="8229600"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B61995F7-D333-4D1C-B1B5-64D134FD1DA7}" type="datetimeFigureOut">
              <a:rPr lang="en-US" smtClean="0"/>
              <a:pPr/>
              <a:t>3/8/2014</a:t>
            </a:fld>
            <a:endParaRPr lang="en-US" dirty="0"/>
          </a:p>
        </p:txBody>
      </p:sp>
      <p:sp>
        <p:nvSpPr>
          <p:cNvPr id="4" name="Footer Placeholder 3"/>
          <p:cNvSpPr>
            <a:spLocks noGrp="1"/>
          </p:cNvSpPr>
          <p:nvPr>
            <p:ph type="ftr" sz="quarter" idx="11"/>
          </p:nvPr>
        </p:nvSpPr>
        <p:spPr/>
        <p:txBody>
          <a:bodyPr/>
          <a:lstStyle>
            <a:extLst/>
          </a:lstStyle>
          <a:p>
            <a:endParaRPr lang="en-US" dirty="0"/>
          </a:p>
        </p:txBody>
      </p:sp>
      <p:sp>
        <p:nvSpPr>
          <p:cNvPr id="5" name="Slide Number Placeholder 4"/>
          <p:cNvSpPr>
            <a:spLocks noGrp="1"/>
          </p:cNvSpPr>
          <p:nvPr>
            <p:ph type="sldNum" sz="quarter" idx="12"/>
          </p:nvPr>
        </p:nvSpPr>
        <p:spPr/>
        <p:txBody>
          <a:bodyPr/>
          <a:lstStyle>
            <a:extLst/>
          </a:lstStyle>
          <a:p>
            <a:fld id="{E11CADDF-2E70-4D3F-92CC-EB2A56FE4FE6}" type="slidenum">
              <a:rPr lang="en-US" smtClean="0"/>
              <a:pPr/>
              <a:t>‹#›</a:t>
            </a:fld>
            <a:endParaRPr lang="en-US" dirty="0"/>
          </a:p>
        </p:txBody>
      </p:sp>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B61995F7-D333-4D1C-B1B5-64D134FD1DA7}" type="datetimeFigureOut">
              <a:rPr lang="en-US" smtClean="0"/>
              <a:pPr/>
              <a:t>3/8/2014</a:t>
            </a:fld>
            <a:endParaRPr lang="en-US" dirty="0"/>
          </a:p>
        </p:txBody>
      </p:sp>
      <p:sp>
        <p:nvSpPr>
          <p:cNvPr id="3" name="Footer Placeholder 2"/>
          <p:cNvSpPr>
            <a:spLocks noGrp="1"/>
          </p:cNvSpPr>
          <p:nvPr>
            <p:ph type="ftr" sz="quarter" idx="11"/>
          </p:nvPr>
        </p:nvSpPr>
        <p:spPr/>
        <p:txBody>
          <a:bodyPr/>
          <a:lstStyle>
            <a:extLst/>
          </a:lstStyle>
          <a:p>
            <a:endParaRPr lang="en-US" dirty="0"/>
          </a:p>
        </p:txBody>
      </p:sp>
      <p:sp>
        <p:nvSpPr>
          <p:cNvPr id="4" name="Slide Number Placeholder 3"/>
          <p:cNvSpPr>
            <a:spLocks noGrp="1"/>
          </p:cNvSpPr>
          <p:nvPr>
            <p:ph type="sldNum" sz="quarter" idx="12"/>
          </p:nvPr>
        </p:nvSpPr>
        <p:spPr/>
        <p:txBody>
          <a:bodyPr/>
          <a:lstStyle>
            <a:extLst/>
          </a:lstStyle>
          <a:p>
            <a:fld id="{E11CADDF-2E70-4D3F-92CC-EB2A56FE4FE6}" type="slidenum">
              <a:rPr lang="en-US" smtClean="0"/>
              <a:pPr/>
              <a:t>‹#›</a:t>
            </a:fld>
            <a:endParaRPr lang="en-US" dirty="0"/>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Title 1"/>
          <p:cNvSpPr>
            <a:spLocks noGrp="1"/>
          </p:cNvSpPr>
          <p:nvPr>
            <p:ph type="title"/>
          </p:nvPr>
        </p:nvSpPr>
        <p:spPr>
          <a:xfrm>
            <a:off x="4963136" y="304800"/>
            <a:ext cx="3931920" cy="762000"/>
          </a:xfrm>
        </p:spPr>
        <p:txBody>
          <a:bodyPr anchor="b"/>
          <a:lstStyle>
            <a:lvl1pPr marL="0" algn="r">
              <a:buNone/>
              <a:defRPr sz="2000" b="1"/>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9" name="Date Placeholder 8"/>
          <p:cNvSpPr>
            <a:spLocks noGrp="1"/>
          </p:cNvSpPr>
          <p:nvPr>
            <p:ph type="dt" sz="half" idx="10"/>
          </p:nvPr>
        </p:nvSpPr>
        <p:spPr>
          <a:xfrm>
            <a:off x="5562600" y="6513670"/>
            <a:ext cx="3002280" cy="274320"/>
          </a:xfrm>
        </p:spPr>
        <p:txBody>
          <a:bodyPr vert="horz" rtlCol="0"/>
          <a:lstStyle>
            <a:extLst/>
          </a:lstStyle>
          <a:p>
            <a:fld id="{B61995F7-D333-4D1C-B1B5-64D134FD1DA7}" type="datetimeFigureOut">
              <a:rPr lang="en-US" smtClean="0"/>
              <a:pPr/>
              <a:t>3/8/2014</a:t>
            </a:fld>
            <a:endParaRPr lang="en-US" dirty="0"/>
          </a:p>
        </p:txBody>
      </p:sp>
      <p:sp>
        <p:nvSpPr>
          <p:cNvPr id="10" name="Slide Number Placeholder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E11CADDF-2E70-4D3F-92CC-EB2A56FE4FE6}" type="slidenum">
              <a:rPr lang="en-US" smtClean="0"/>
              <a:pPr/>
              <a:t>‹#›</a:t>
            </a:fld>
            <a:endParaRPr lang="en-US" dirty="0"/>
          </a:p>
        </p:txBody>
      </p:sp>
      <p:sp>
        <p:nvSpPr>
          <p:cNvPr id="11" name="Footer Placeholder 10"/>
          <p:cNvSpPr>
            <a:spLocks noGrp="1"/>
          </p:cNvSpPr>
          <p:nvPr>
            <p:ph type="ftr" sz="quarter" idx="12"/>
          </p:nvPr>
        </p:nvSpPr>
        <p:spPr>
          <a:xfrm>
            <a:off x="1600200" y="6513670"/>
            <a:ext cx="3907464" cy="274320"/>
          </a:xfrm>
        </p:spPr>
        <p:txBody>
          <a:bodyPr vert="horz" rtlCol="0"/>
          <a:lstStyle>
            <a:extLst/>
          </a:lstStyle>
          <a:p>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nchor="b"/>
          <a:lstStyle>
            <a:lvl1pPr marL="0" algn="r">
              <a:buNone/>
              <a:defRPr sz="2000" b="1"/>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en-US" dirty="0"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8" name="Date Placeholder 7"/>
          <p:cNvSpPr>
            <a:spLocks noGrp="1"/>
          </p:cNvSpPr>
          <p:nvPr>
            <p:ph type="dt" sz="half" idx="10"/>
          </p:nvPr>
        </p:nvSpPr>
        <p:spPr>
          <a:xfrm>
            <a:off x="5562600" y="6509004"/>
            <a:ext cx="3002280" cy="274320"/>
          </a:xfrm>
        </p:spPr>
        <p:txBody>
          <a:bodyPr vert="horz" rtlCol="0"/>
          <a:lstStyle>
            <a:extLst/>
          </a:lstStyle>
          <a:p>
            <a:fld id="{B61995F7-D333-4D1C-B1B5-64D134FD1DA7}" type="datetimeFigureOut">
              <a:rPr lang="en-US" smtClean="0"/>
              <a:pPr/>
              <a:t>3/8/2014</a:t>
            </a:fld>
            <a:endParaRPr lang="en-US" dirty="0"/>
          </a:p>
        </p:txBody>
      </p:sp>
      <p:sp>
        <p:nvSpPr>
          <p:cNvPr id="9" name="Slide Number Placeholder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E11CADDF-2E70-4D3F-92CC-EB2A56FE4FE6}" type="slidenum">
              <a:rPr lang="en-US" smtClean="0"/>
              <a:pPr/>
              <a:t>‹#›</a:t>
            </a:fld>
            <a:endParaRPr lang="en-US" dirty="0"/>
          </a:p>
        </p:txBody>
      </p:sp>
      <p:sp>
        <p:nvSpPr>
          <p:cNvPr id="10" name="Footer Placeholder 9"/>
          <p:cNvSpPr>
            <a:spLocks noGrp="1"/>
          </p:cNvSpPr>
          <p:nvPr>
            <p:ph type="ftr" sz="quarter" idx="12"/>
          </p:nvPr>
        </p:nvSpPr>
        <p:spPr>
          <a:xfrm>
            <a:off x="1600200" y="6509004"/>
            <a:ext cx="3907464" cy="274320"/>
          </a:xfrm>
        </p:spPr>
        <p:txBody>
          <a:bodyPr vert="horz" rtlCol="0"/>
          <a:lstStyle>
            <a:extLst/>
          </a:lstStyle>
          <a:p>
            <a:endParaRPr lang="en-US" dirty="0"/>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61995F7-D333-4D1C-B1B5-64D134FD1DA7}" type="datetimeFigureOut">
              <a:rPr lang="en-US" smtClean="0"/>
              <a:pPr/>
              <a:t>3/8/2014</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E11CADDF-2E70-4D3F-92CC-EB2A56FE4FE6}" type="slidenum">
              <a:rPr lang="en-US" smtClean="0"/>
              <a:pPr/>
              <a:t>‹#›</a:t>
            </a:fld>
            <a:endParaRPr lang="en-US" dirty="0"/>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61995F7-D333-4D1C-B1B5-64D134FD1DA7}" type="datetimeFigureOut">
              <a:rPr lang="en-US" smtClean="0"/>
              <a:pPr/>
              <a:t>3/8/2014</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E11CADDF-2E70-4D3F-92CC-EB2A56FE4FE6}" type="slidenum">
              <a:rPr lang="en-US" smtClean="0"/>
              <a:pPr/>
              <a:t>‹#›</a:t>
            </a:fld>
            <a:endParaRPr lang="en-US" dirty="0"/>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Isosceles Triangle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540544" y="776288"/>
            <a:ext cx="8062912" cy="1470025"/>
          </a:xfrm>
        </p:spPr>
        <p:txBody>
          <a:bodyPr anchor="b">
            <a:normAutofit/>
          </a:bodyPr>
          <a:lstStyle>
            <a:lvl1pPr algn="r">
              <a:defRPr sz="4400"/>
            </a:lvl1pPr>
          </a:lstStyle>
          <a:p>
            <a:r>
              <a:rPr kumimoji="0" lang="en-US" smtClean="0"/>
              <a:t>Click to edit Master title style</a:t>
            </a:r>
            <a:endParaRPr kumimoji="0" lang="en-US"/>
          </a:p>
        </p:txBody>
      </p:sp>
      <p:sp>
        <p:nvSpPr>
          <p:cNvPr id="9" name="Subtitl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1371600" y="6012656"/>
            <a:ext cx="5791200" cy="365125"/>
          </a:xfrm>
        </p:spPr>
        <p:txBody>
          <a:bodyPr tIns="0" bIns="0" anchor="t"/>
          <a:lstStyle>
            <a:lvl1pPr algn="r">
              <a:defRPr sz="1000"/>
            </a:lvl1pPr>
          </a:lstStyle>
          <a:p>
            <a:fld id="{B61995F7-D333-4D1C-B1B5-64D134FD1DA7}" type="datetimeFigureOut">
              <a:rPr lang="en-US" smtClean="0"/>
              <a:pPr/>
              <a:t>3/8/2014</a:t>
            </a:fld>
            <a:endParaRPr lang="en-US" dirty="0"/>
          </a:p>
        </p:txBody>
      </p:sp>
      <p:sp>
        <p:nvSpPr>
          <p:cNvPr id="17" name="Footer Placeholder 16"/>
          <p:cNvSpPr>
            <a:spLocks noGrp="1"/>
          </p:cNvSpPr>
          <p:nvPr>
            <p:ph type="ftr" sz="quarter" idx="11"/>
          </p:nvPr>
        </p:nvSpPr>
        <p:spPr>
          <a:xfrm>
            <a:off x="1371600" y="5650704"/>
            <a:ext cx="5791200" cy="365125"/>
          </a:xfrm>
        </p:spPr>
        <p:txBody>
          <a:bodyPr tIns="0" bIns="0" anchor="b"/>
          <a:lstStyle>
            <a:lvl1pPr algn="r">
              <a:defRPr sz="1100"/>
            </a:lvl1pPr>
          </a:lstStyle>
          <a:p>
            <a:endParaRPr lang="en-US" dirty="0"/>
          </a:p>
        </p:txBody>
      </p:sp>
      <p:sp>
        <p:nvSpPr>
          <p:cNvPr id="29" name="Slide Number Placeholder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E11CADDF-2E70-4D3F-92CC-EB2A56FE4FE6}" type="slidenum">
              <a:rPr lang="en-US" smtClean="0"/>
              <a:pPr/>
              <a:t>‹#›</a:t>
            </a:fld>
            <a:endParaRPr lang="en-US" dirty="0"/>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457200" y="1882808"/>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791456" y="6480048"/>
            <a:ext cx="2133600" cy="301752"/>
          </a:xfrm>
        </p:spPr>
        <p:txBody>
          <a:bodyPr/>
          <a:lstStyle/>
          <a:p>
            <a:fld id="{B61995F7-D333-4D1C-B1B5-64D134FD1DA7}" type="datetimeFigureOut">
              <a:rPr lang="en-US" smtClean="0"/>
              <a:pPr/>
              <a:t>3/8/2014</a:t>
            </a:fld>
            <a:endParaRPr lang="en-US" dirty="0"/>
          </a:p>
        </p:txBody>
      </p:sp>
      <p:sp>
        <p:nvSpPr>
          <p:cNvPr id="5" name="Footer Placeholder 4"/>
          <p:cNvSpPr>
            <a:spLocks noGrp="1"/>
          </p:cNvSpPr>
          <p:nvPr>
            <p:ph type="ftr" sz="quarter" idx="11"/>
          </p:nvPr>
        </p:nvSpPr>
        <p:spPr>
          <a:xfrm>
            <a:off x="457200" y="6480969"/>
            <a:ext cx="4260056" cy="300831"/>
          </a:xfrm>
        </p:spPr>
        <p:txBody>
          <a:bodyPr/>
          <a:lstStyle/>
          <a:p>
            <a:endParaRPr lang="en-US" dirty="0"/>
          </a:p>
        </p:txBody>
      </p:sp>
      <p:sp>
        <p:nvSpPr>
          <p:cNvPr id="6" name="Slide Number Placeholder 5"/>
          <p:cNvSpPr>
            <a:spLocks noGrp="1"/>
          </p:cNvSpPr>
          <p:nvPr>
            <p:ph type="sldNum" sz="quarter" idx="12"/>
          </p:nvPr>
        </p:nvSpPr>
        <p:spPr/>
        <p:txBody>
          <a:bodyPr/>
          <a:lstStyle/>
          <a:p>
            <a:fld id="{E11CADDF-2E70-4D3F-92CC-EB2A56FE4FE6}" type="slidenum">
              <a:rPr lang="en-US" smtClean="0"/>
              <a:pPr/>
              <a:t>‹#›</a:t>
            </a:fld>
            <a:endParaRPr lang="en-US" dirty="0"/>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9" name="Right Triangle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dirty="0">
              <a:solidFill>
                <a:schemeClr val="lt1"/>
              </a:solidFill>
              <a:latin typeface="+mn-lt"/>
              <a:ea typeface="+mn-ea"/>
              <a:cs typeface="+mn-cs"/>
            </a:endParaRPr>
          </a:p>
        </p:txBody>
      </p:sp>
      <p:sp>
        <p:nvSpPr>
          <p:cNvPr id="8" name="Isosceles Triangle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Date Placeholder 3"/>
          <p:cNvSpPr>
            <a:spLocks noGrp="1"/>
          </p:cNvSpPr>
          <p:nvPr>
            <p:ph type="dt" sz="half" idx="10"/>
          </p:nvPr>
        </p:nvSpPr>
        <p:spPr>
          <a:xfrm>
            <a:off x="6955632" y="6477000"/>
            <a:ext cx="2133600" cy="304800"/>
          </a:xfrm>
        </p:spPr>
        <p:txBody>
          <a:bodyPr/>
          <a:lstStyle/>
          <a:p>
            <a:fld id="{B61995F7-D333-4D1C-B1B5-64D134FD1DA7}" type="datetimeFigureOut">
              <a:rPr lang="en-US" smtClean="0"/>
              <a:pPr/>
              <a:t>3/8/2014</a:t>
            </a:fld>
            <a:endParaRPr lang="en-US" dirty="0"/>
          </a:p>
        </p:txBody>
      </p:sp>
      <p:sp>
        <p:nvSpPr>
          <p:cNvPr id="5" name="Footer Placeholder 4"/>
          <p:cNvSpPr>
            <a:spLocks noGrp="1"/>
          </p:cNvSpPr>
          <p:nvPr>
            <p:ph type="ftr" sz="quarter" idx="11"/>
          </p:nvPr>
        </p:nvSpPr>
        <p:spPr>
          <a:xfrm>
            <a:off x="2619376" y="6480969"/>
            <a:ext cx="4260056" cy="300831"/>
          </a:xfrm>
        </p:spPr>
        <p:txBody>
          <a:bodyPr/>
          <a:lstStyle/>
          <a:p>
            <a:endParaRPr lang="en-US" dirty="0"/>
          </a:p>
        </p:txBody>
      </p:sp>
      <p:sp>
        <p:nvSpPr>
          <p:cNvPr id="6" name="Slide Number Placeholder 5"/>
          <p:cNvSpPr>
            <a:spLocks noGrp="1"/>
          </p:cNvSpPr>
          <p:nvPr>
            <p:ph type="sldNum" sz="quarter" idx="12"/>
          </p:nvPr>
        </p:nvSpPr>
        <p:spPr>
          <a:xfrm>
            <a:off x="8451056" y="809624"/>
            <a:ext cx="502920" cy="300831"/>
          </a:xfrm>
        </p:spPr>
        <p:txBody>
          <a:bodyPr/>
          <a:lstStyle/>
          <a:p>
            <a:fld id="{E11CADDF-2E70-4D3F-92CC-EB2A56FE4FE6}" type="slidenum">
              <a:rPr lang="en-US" smtClean="0"/>
              <a:pPr/>
              <a:t>‹#›</a:t>
            </a:fld>
            <a:endParaRPr lang="en-US" dirty="0"/>
          </a:p>
        </p:txBody>
      </p:sp>
      <p:cxnSp>
        <p:nvCxnSpPr>
          <p:cNvPr id="11" name="Straight Connector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Tree>
  </p:cSld>
  <p:clrMapOvr>
    <a:overrideClrMapping bg1="dk1" tx1="lt1" bg2="dk2" tx2="lt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4791456" y="6480969"/>
            <a:ext cx="2133600" cy="301752"/>
          </a:xfrm>
        </p:spPr>
        <p:txBody>
          <a:bodyPr/>
          <a:lstStyle/>
          <a:p>
            <a:fld id="{B61995F7-D333-4D1C-B1B5-64D134FD1DA7}" type="datetimeFigureOut">
              <a:rPr lang="en-US" smtClean="0"/>
              <a:pPr/>
              <a:t>3/8/2014</a:t>
            </a:fld>
            <a:endParaRPr lang="en-US" dirty="0"/>
          </a:p>
        </p:txBody>
      </p:sp>
      <p:sp>
        <p:nvSpPr>
          <p:cNvPr id="6" name="Footer Placeholder 5"/>
          <p:cNvSpPr>
            <a:spLocks noGrp="1"/>
          </p:cNvSpPr>
          <p:nvPr>
            <p:ph type="ftr" sz="quarter" idx="11"/>
          </p:nvPr>
        </p:nvSpPr>
        <p:spPr>
          <a:xfrm>
            <a:off x="457200" y="6480969"/>
            <a:ext cx="4260056" cy="301752"/>
          </a:xfrm>
        </p:spPr>
        <p:txBody>
          <a:bodyPr/>
          <a:lstStyle/>
          <a:p>
            <a:endParaRPr lang="en-US" dirty="0"/>
          </a:p>
        </p:txBody>
      </p:sp>
      <p:sp>
        <p:nvSpPr>
          <p:cNvPr id="7" name="Slide Number Placeholder 6"/>
          <p:cNvSpPr>
            <a:spLocks noGrp="1"/>
          </p:cNvSpPr>
          <p:nvPr>
            <p:ph type="sldNum" sz="quarter" idx="12"/>
          </p:nvPr>
        </p:nvSpPr>
        <p:spPr>
          <a:xfrm>
            <a:off x="7589520" y="6480969"/>
            <a:ext cx="502920" cy="301752"/>
          </a:xfrm>
        </p:spPr>
        <p:txBody>
          <a:bodyPr/>
          <a:lstStyle/>
          <a:p>
            <a:fld id="{E11CADDF-2E70-4D3F-92CC-EB2A56FE4FE6}"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61995F7-D333-4D1C-B1B5-64D134FD1DA7}" type="datetimeFigureOut">
              <a:rPr lang="en-US" smtClean="0"/>
              <a:pPr/>
              <a:t>3/8/2014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11CADDF-2E70-4D3F-92CC-EB2A56FE4FE6}" type="slidenum">
              <a:rPr lang="en-US" smtClean="0"/>
              <a:pPr/>
              <a:t>‹#›</a:t>
            </a:fld>
            <a:endParaRPr lang="en-US" dirty="0"/>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4791456" y="6480969"/>
            <a:ext cx="2130552" cy="301752"/>
          </a:xfrm>
        </p:spPr>
        <p:txBody>
          <a:bodyPr/>
          <a:lstStyle/>
          <a:p>
            <a:fld id="{B61995F7-D333-4D1C-B1B5-64D134FD1DA7}" type="datetimeFigureOut">
              <a:rPr lang="en-US" smtClean="0"/>
              <a:pPr/>
              <a:t>3/8/2014</a:t>
            </a:fld>
            <a:endParaRPr lang="en-US" dirty="0"/>
          </a:p>
        </p:txBody>
      </p:sp>
      <p:sp>
        <p:nvSpPr>
          <p:cNvPr id="8" name="Footer Placeholder 7"/>
          <p:cNvSpPr>
            <a:spLocks noGrp="1"/>
          </p:cNvSpPr>
          <p:nvPr>
            <p:ph type="ftr" sz="quarter" idx="11"/>
          </p:nvPr>
        </p:nvSpPr>
        <p:spPr>
          <a:xfrm>
            <a:off x="457200" y="6480969"/>
            <a:ext cx="4261104" cy="301752"/>
          </a:xfrm>
        </p:spPr>
        <p:txBody>
          <a:bodyPr/>
          <a:lstStyle/>
          <a:p>
            <a:endParaRPr lang="en-US" dirty="0"/>
          </a:p>
        </p:txBody>
      </p:sp>
      <p:sp>
        <p:nvSpPr>
          <p:cNvPr id="9" name="Slide Number Placeholder 8"/>
          <p:cNvSpPr>
            <a:spLocks noGrp="1"/>
          </p:cNvSpPr>
          <p:nvPr>
            <p:ph type="sldNum" sz="quarter" idx="12"/>
          </p:nvPr>
        </p:nvSpPr>
        <p:spPr>
          <a:xfrm>
            <a:off x="7589520" y="6483096"/>
            <a:ext cx="502920" cy="301752"/>
          </a:xfrm>
        </p:spPr>
        <p:txBody>
          <a:bodyPr/>
          <a:lstStyle>
            <a:lvl1pPr algn="ctr">
              <a:defRPr/>
            </a:lvl1pPr>
          </a:lstStyle>
          <a:p>
            <a:fld id="{E11CADDF-2E70-4D3F-92CC-EB2A56FE4FE6}"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B61995F7-D333-4D1C-B1B5-64D134FD1DA7}" type="datetimeFigureOut">
              <a:rPr lang="en-US" smtClean="0"/>
              <a:pPr/>
              <a:t>3/8/2014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11CADDF-2E70-4D3F-92CC-EB2A56FE4FE6}" type="slidenum">
              <a:rPr lang="en-US" smtClean="0"/>
              <a:pPr/>
              <a:t>‹#›</a:t>
            </a:fld>
            <a:endParaRPr lang="en-US" dirty="0"/>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91456" y="6480969"/>
            <a:ext cx="2133600" cy="301752"/>
          </a:xfrm>
        </p:spPr>
        <p:txBody>
          <a:bodyPr/>
          <a:lstStyle/>
          <a:p>
            <a:fld id="{B61995F7-D333-4D1C-B1B5-64D134FD1DA7}" type="datetimeFigureOut">
              <a:rPr lang="en-US" smtClean="0"/>
              <a:pPr/>
              <a:t>3/8/2014</a:t>
            </a:fld>
            <a:endParaRPr lang="en-US" dirty="0"/>
          </a:p>
        </p:txBody>
      </p:sp>
      <p:sp>
        <p:nvSpPr>
          <p:cNvPr id="3" name="Footer Placeholder 2"/>
          <p:cNvSpPr>
            <a:spLocks noGrp="1"/>
          </p:cNvSpPr>
          <p:nvPr>
            <p:ph type="ftr" sz="quarter" idx="11"/>
          </p:nvPr>
        </p:nvSpPr>
        <p:spPr>
          <a:xfrm>
            <a:off x="457200" y="6481890"/>
            <a:ext cx="4260056" cy="300831"/>
          </a:xfrm>
        </p:spPr>
        <p:txBody>
          <a:bodyPr/>
          <a:lstStyle/>
          <a:p>
            <a:endParaRPr lang="en-US" dirty="0"/>
          </a:p>
        </p:txBody>
      </p:sp>
      <p:sp>
        <p:nvSpPr>
          <p:cNvPr id="4" name="Slide Number Placeholder 3"/>
          <p:cNvSpPr>
            <a:spLocks noGrp="1"/>
          </p:cNvSpPr>
          <p:nvPr>
            <p:ph type="sldNum" sz="quarter" idx="12"/>
          </p:nvPr>
        </p:nvSpPr>
        <p:spPr>
          <a:xfrm>
            <a:off x="7589520" y="6480969"/>
            <a:ext cx="502920" cy="301752"/>
          </a:xfrm>
        </p:spPr>
        <p:txBody>
          <a:bodyPr/>
          <a:lstStyle/>
          <a:p>
            <a:fld id="{E11CADDF-2E70-4D3F-92CC-EB2A56FE4FE6}" type="slidenum">
              <a:rPr lang="en-US" smtClean="0"/>
              <a:pPr/>
              <a:t>‹#›</a:t>
            </a:fld>
            <a:endParaRPr lang="en-US" dirty="0"/>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278976" y="6556248"/>
            <a:ext cx="2133600" cy="301752"/>
          </a:xfrm>
        </p:spPr>
        <p:txBody>
          <a:bodyPr/>
          <a:lstStyle>
            <a:lvl1pPr>
              <a:defRPr sz="900"/>
            </a:lvl1pPr>
          </a:lstStyle>
          <a:p>
            <a:fld id="{B61995F7-D333-4D1C-B1B5-64D134FD1DA7}" type="datetimeFigureOut">
              <a:rPr lang="en-US" smtClean="0"/>
              <a:pPr/>
              <a:t>3/8/2014</a:t>
            </a:fld>
            <a:endParaRPr lang="en-US" dirty="0"/>
          </a:p>
        </p:txBody>
      </p:sp>
      <p:sp>
        <p:nvSpPr>
          <p:cNvPr id="6" name="Footer Placeholder 5"/>
          <p:cNvSpPr>
            <a:spLocks noGrp="1"/>
          </p:cNvSpPr>
          <p:nvPr>
            <p:ph type="ftr" sz="quarter" idx="11"/>
          </p:nvPr>
        </p:nvSpPr>
        <p:spPr>
          <a:xfrm>
            <a:off x="1135856" y="6556248"/>
            <a:ext cx="5143120" cy="301752"/>
          </a:xfrm>
        </p:spPr>
        <p:txBody>
          <a:bodyPr/>
          <a:lstStyle>
            <a:lvl1pPr>
              <a:defRPr sz="900"/>
            </a:lvl1pPr>
          </a:lstStyle>
          <a:p>
            <a:endParaRPr lang="en-US" dirty="0"/>
          </a:p>
        </p:txBody>
      </p:sp>
      <p:sp>
        <p:nvSpPr>
          <p:cNvPr id="7" name="Slide Number Placeholder 6"/>
          <p:cNvSpPr>
            <a:spLocks noGrp="1"/>
          </p:cNvSpPr>
          <p:nvPr>
            <p:ph type="sldNum" sz="quarter" idx="12"/>
          </p:nvPr>
        </p:nvSpPr>
        <p:spPr>
          <a:xfrm>
            <a:off x="8410576" y="6556248"/>
            <a:ext cx="502920" cy="301752"/>
          </a:xfrm>
        </p:spPr>
        <p:txBody>
          <a:bodyPr/>
          <a:lstStyle>
            <a:lvl1pPr>
              <a:defRPr sz="900"/>
            </a:lvl1pPr>
          </a:lstStyle>
          <a:p>
            <a:fld id="{E11CADDF-2E70-4D3F-92CC-EB2A56FE4FE6}"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6108192" y="6556248"/>
            <a:ext cx="2103120" cy="301752"/>
          </a:xfrm>
        </p:spPr>
        <p:txBody>
          <a:bodyPr/>
          <a:lstStyle>
            <a:lvl1pPr>
              <a:defRPr sz="900"/>
            </a:lvl1pPr>
          </a:lstStyle>
          <a:p>
            <a:fld id="{B61995F7-D333-4D1C-B1B5-64D134FD1DA7}" type="datetimeFigureOut">
              <a:rPr lang="en-US" smtClean="0"/>
              <a:pPr/>
              <a:t>3/8/2014</a:t>
            </a:fld>
            <a:endParaRPr lang="en-US" dirty="0"/>
          </a:p>
        </p:txBody>
      </p:sp>
      <p:sp>
        <p:nvSpPr>
          <p:cNvPr id="6" name="Footer Placeholder 5"/>
          <p:cNvSpPr>
            <a:spLocks noGrp="1"/>
          </p:cNvSpPr>
          <p:nvPr>
            <p:ph type="ftr" sz="quarter" idx="11"/>
          </p:nvPr>
        </p:nvSpPr>
        <p:spPr>
          <a:xfrm>
            <a:off x="1170432" y="6557169"/>
            <a:ext cx="4948072" cy="301752"/>
          </a:xfrm>
        </p:spPr>
        <p:txBody>
          <a:bodyPr/>
          <a:lstStyle>
            <a:lvl1pPr>
              <a:defRPr sz="900"/>
            </a:lvl1pPr>
          </a:lstStyle>
          <a:p>
            <a:endParaRPr lang="en-US" dirty="0"/>
          </a:p>
        </p:txBody>
      </p:sp>
      <p:sp>
        <p:nvSpPr>
          <p:cNvPr id="7" name="Slide Number Placeholder 6"/>
          <p:cNvSpPr>
            <a:spLocks noGrp="1"/>
          </p:cNvSpPr>
          <p:nvPr>
            <p:ph type="sldNum" sz="quarter" idx="12"/>
          </p:nvPr>
        </p:nvSpPr>
        <p:spPr>
          <a:xfrm>
            <a:off x="8217192" y="6556248"/>
            <a:ext cx="365760" cy="301752"/>
          </a:xfrm>
        </p:spPr>
        <p:txBody>
          <a:bodyPr/>
          <a:lstStyle>
            <a:lvl1pPr algn="ctr">
              <a:defRPr sz="900"/>
            </a:lvl1pPr>
          </a:lstStyle>
          <a:p>
            <a:fld id="{E11CADDF-2E70-4D3F-92CC-EB2A56FE4FE6}"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61995F7-D333-4D1C-B1B5-64D134FD1DA7}" type="datetimeFigureOut">
              <a:rPr lang="en-US" smtClean="0"/>
              <a:pPr/>
              <a:t>3/8/2014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11CADDF-2E70-4D3F-92CC-EB2A56FE4FE6}" type="slidenum">
              <a:rPr lang="en-US" smtClean="0"/>
              <a:pPr/>
              <a:t>‹#›</a:t>
            </a:fld>
            <a:endParaRPr lang="en-US" dirty="0"/>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81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61995F7-D333-4D1C-B1B5-64D134FD1DA7}" type="datetimeFigureOut">
              <a:rPr lang="en-US" smtClean="0"/>
              <a:pPr/>
              <a:t>3/8/2014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11CADDF-2E70-4D3F-92CC-EB2A56FE4FE6}" type="slidenum">
              <a:rPr lang="en-US" smtClean="0"/>
              <a:pPr/>
              <a:t>‹#›</a:t>
            </a:fld>
            <a:endParaRPr lang="en-US" dirty="0"/>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extLst/>
          </a:lstStyle>
          <a:p>
            <a:fld id="{B61995F7-D333-4D1C-B1B5-64D134FD1DA7}" type="datetimeFigureOut">
              <a:rPr lang="en-US" smtClean="0"/>
              <a:pPr/>
              <a:t>3/8/2014</a:t>
            </a:fld>
            <a:endParaRPr lang="en-US" dirty="0"/>
          </a:p>
        </p:txBody>
      </p:sp>
      <p:sp>
        <p:nvSpPr>
          <p:cNvPr id="17" name="Footer Placeholder 16"/>
          <p:cNvSpPr>
            <a:spLocks noGrp="1"/>
          </p:cNvSpPr>
          <p:nvPr>
            <p:ph type="ftr" sz="quarter" idx="11"/>
          </p:nvPr>
        </p:nvSpPr>
        <p:spPr/>
        <p:txBody>
          <a:bodyPr/>
          <a:lstStyle>
            <a:extLst/>
          </a:lstStyle>
          <a:p>
            <a:endParaRPr lang="en-US" dirty="0"/>
          </a:p>
        </p:txBody>
      </p:sp>
      <p:sp>
        <p:nvSpPr>
          <p:cNvPr id="29" name="Slide Number Placeholder 28"/>
          <p:cNvSpPr>
            <a:spLocks noGrp="1"/>
          </p:cNvSpPr>
          <p:nvPr>
            <p:ph type="sldNum" sz="quarter" idx="12"/>
          </p:nvPr>
        </p:nvSpPr>
        <p:spPr/>
        <p:txBody>
          <a:bodyPr/>
          <a:lstStyle>
            <a:extLst/>
          </a:lstStyle>
          <a:p>
            <a:fld id="{E11CADDF-2E70-4D3F-92CC-EB2A56FE4FE6}" type="slidenum">
              <a:rPr lang="en-US" smtClean="0"/>
              <a:pPr/>
              <a:t>‹#›</a:t>
            </a:fld>
            <a:endParaRPr lang="en-US" dirty="0"/>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61995F7-D333-4D1C-B1B5-64D134FD1DA7}" type="datetimeFigureOut">
              <a:rPr lang="en-US" smtClean="0"/>
              <a:pPr/>
              <a:t>3/8/2014</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E11CADDF-2E70-4D3F-92CC-EB2A56FE4FE6}" type="slidenum">
              <a:rPr lang="en-US" smtClean="0"/>
              <a:pPr/>
              <a:t>‹#›</a:t>
            </a:fld>
            <a:endParaRPr lang="en-US" dirty="0"/>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B61995F7-D333-4D1C-B1B5-64D134FD1DA7}" type="datetimeFigureOut">
              <a:rPr lang="en-US" smtClean="0"/>
              <a:pPr/>
              <a:t>3/8/2014</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E11CADDF-2E70-4D3F-92CC-EB2A56FE4FE6}" type="slidenum">
              <a:rPr lang="en-US" smtClean="0"/>
              <a:pPr/>
              <a:t>‹#›</a:t>
            </a:fld>
            <a:endParaRPr lang="en-US" dirty="0"/>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smtClean="0"/>
              <a:t>Click to edit Master title style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995F7-D333-4D1C-B1B5-64D134FD1DA7}" type="datetimeFigureOut">
              <a:rPr lang="en-US" smtClean="0"/>
              <a:pPr/>
              <a:t>3/8/2014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11CADDF-2E70-4D3F-92CC-EB2A56FE4FE6}" type="slidenum">
              <a:rPr lang="en-US" smtClean="0"/>
              <a:pPr/>
              <a:t>‹#›</a:t>
            </a:fld>
            <a:endParaRPr lang="en-US" dirty="0"/>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B61995F7-D333-4D1C-B1B5-64D134FD1DA7}" type="datetimeFigureOut">
              <a:rPr lang="en-US" smtClean="0"/>
              <a:pPr/>
              <a:t>3/8/2014</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E11CADDF-2E70-4D3F-92CC-EB2A56FE4FE6}" type="slidenum">
              <a:rPr lang="en-US" smtClean="0"/>
              <a:pPr/>
              <a:t>‹#›</a:t>
            </a:fld>
            <a:endParaRPr lang="en-US" dirty="0"/>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B61995F7-D333-4D1C-B1B5-64D134FD1DA7}" type="datetimeFigureOut">
              <a:rPr lang="en-US" smtClean="0"/>
              <a:pPr/>
              <a:t>3/8/2014</a:t>
            </a:fld>
            <a:endParaRPr lang="en-US" dirty="0"/>
          </a:p>
        </p:txBody>
      </p:sp>
      <p:sp>
        <p:nvSpPr>
          <p:cNvPr id="8" name="Footer Placeholder 7"/>
          <p:cNvSpPr>
            <a:spLocks noGrp="1"/>
          </p:cNvSpPr>
          <p:nvPr>
            <p:ph type="ftr" sz="quarter" idx="11"/>
          </p:nvPr>
        </p:nvSpPr>
        <p:spPr/>
        <p:txBody>
          <a:bodyPr/>
          <a:lstStyle>
            <a:extLst/>
          </a:lstStyle>
          <a:p>
            <a:endParaRPr lang="en-US" dirty="0"/>
          </a:p>
        </p:txBody>
      </p:sp>
      <p:sp>
        <p:nvSpPr>
          <p:cNvPr id="9" name="Slide Number Placeholder 8"/>
          <p:cNvSpPr>
            <a:spLocks noGrp="1"/>
          </p:cNvSpPr>
          <p:nvPr>
            <p:ph type="sldNum" sz="quarter" idx="12"/>
          </p:nvPr>
        </p:nvSpPr>
        <p:spPr/>
        <p:txBody>
          <a:bodyPr/>
          <a:lstStyle>
            <a:extLst/>
          </a:lstStyle>
          <a:p>
            <a:fld id="{E11CADDF-2E70-4D3F-92CC-EB2A56FE4FE6}" type="slidenum">
              <a:rPr lang="en-US" smtClean="0"/>
              <a:pPr/>
              <a:t>‹#›</a:t>
            </a:fld>
            <a:endParaRPr lang="en-US" dirty="0"/>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B61995F7-D333-4D1C-B1B5-64D134FD1DA7}" type="datetimeFigureOut">
              <a:rPr lang="en-US" smtClean="0"/>
              <a:pPr/>
              <a:t>3/8/2014</a:t>
            </a:fld>
            <a:endParaRPr lang="en-US" dirty="0"/>
          </a:p>
        </p:txBody>
      </p:sp>
      <p:sp>
        <p:nvSpPr>
          <p:cNvPr id="4" name="Footer Placeholder 3"/>
          <p:cNvSpPr>
            <a:spLocks noGrp="1"/>
          </p:cNvSpPr>
          <p:nvPr>
            <p:ph type="ftr" sz="quarter" idx="11"/>
          </p:nvPr>
        </p:nvSpPr>
        <p:spPr/>
        <p:txBody>
          <a:bodyPr/>
          <a:lstStyle>
            <a:extLst/>
          </a:lstStyle>
          <a:p>
            <a:endParaRPr lang="en-US" dirty="0"/>
          </a:p>
        </p:txBody>
      </p:sp>
      <p:sp>
        <p:nvSpPr>
          <p:cNvPr id="5" name="Slide Number Placeholder 4"/>
          <p:cNvSpPr>
            <a:spLocks noGrp="1"/>
          </p:cNvSpPr>
          <p:nvPr>
            <p:ph type="sldNum" sz="quarter" idx="12"/>
          </p:nvPr>
        </p:nvSpPr>
        <p:spPr/>
        <p:txBody>
          <a:bodyPr/>
          <a:lstStyle>
            <a:extLst/>
          </a:lstStyle>
          <a:p>
            <a:fld id="{E11CADDF-2E70-4D3F-92CC-EB2A56FE4FE6}" type="slidenum">
              <a:rPr lang="en-US" smtClean="0"/>
              <a:pPr/>
              <a:t>‹#›</a:t>
            </a:fld>
            <a:endParaRPr lang="en-US" dirty="0"/>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B61995F7-D333-4D1C-B1B5-64D134FD1DA7}" type="datetimeFigureOut">
              <a:rPr lang="en-US" smtClean="0"/>
              <a:pPr/>
              <a:t>3/8/2014</a:t>
            </a:fld>
            <a:endParaRPr lang="en-US" dirty="0"/>
          </a:p>
        </p:txBody>
      </p:sp>
      <p:sp>
        <p:nvSpPr>
          <p:cNvPr id="3" name="Footer Placeholder 2"/>
          <p:cNvSpPr>
            <a:spLocks noGrp="1"/>
          </p:cNvSpPr>
          <p:nvPr>
            <p:ph type="ftr" sz="quarter" idx="11"/>
          </p:nvPr>
        </p:nvSpPr>
        <p:spPr/>
        <p:txBody>
          <a:bodyPr/>
          <a:lstStyle>
            <a:extLst/>
          </a:lstStyle>
          <a:p>
            <a:endParaRPr lang="en-US" dirty="0"/>
          </a:p>
        </p:txBody>
      </p:sp>
      <p:sp>
        <p:nvSpPr>
          <p:cNvPr id="4" name="Slide Number Placeholder 3"/>
          <p:cNvSpPr>
            <a:spLocks noGrp="1"/>
          </p:cNvSpPr>
          <p:nvPr>
            <p:ph type="sldNum" sz="quarter" idx="12"/>
          </p:nvPr>
        </p:nvSpPr>
        <p:spPr/>
        <p:txBody>
          <a:bodyPr/>
          <a:lstStyle>
            <a:extLst/>
          </a:lstStyle>
          <a:p>
            <a:fld id="{E11CADDF-2E70-4D3F-92CC-EB2A56FE4FE6}" type="slidenum">
              <a:rPr lang="en-US" smtClean="0"/>
              <a:pPr/>
              <a:t>‹#›</a:t>
            </a:fld>
            <a:endParaRPr lang="en-US" dirty="0"/>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B61995F7-D333-4D1C-B1B5-64D134FD1DA7}" type="datetimeFigureOut">
              <a:rPr lang="en-US" smtClean="0"/>
              <a:pPr/>
              <a:t>3/8/2014</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E11CADDF-2E70-4D3F-92CC-EB2A56FE4FE6}" type="slidenum">
              <a:rPr lang="en-US" smtClean="0"/>
              <a:pPr/>
              <a:t>‹#›</a:t>
            </a:fld>
            <a:endParaRPr lang="en-US" dirty="0"/>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dirty="0" smtClean="0"/>
              <a:t>Click icon to add picture</a:t>
            </a:r>
            <a:endParaRPr kumimoji="0" lang="en-US" dirty="0"/>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extLst/>
          </a:lstStyle>
          <a:p>
            <a:fld id="{B61995F7-D333-4D1C-B1B5-64D134FD1DA7}" type="datetimeFigureOut">
              <a:rPr lang="en-US" smtClean="0"/>
              <a:pPr/>
              <a:t>3/8/2014</a:t>
            </a:fld>
            <a:endParaRPr lang="en-US" dirty="0"/>
          </a:p>
        </p:txBody>
      </p:sp>
      <p:sp>
        <p:nvSpPr>
          <p:cNvPr id="6" name="Footer Placeholder 5"/>
          <p:cNvSpPr>
            <a:spLocks noGrp="1"/>
          </p:cNvSpPr>
          <p:nvPr>
            <p:ph type="ftr" sz="quarter" idx="11"/>
          </p:nvPr>
        </p:nvSpPr>
        <p:spPr>
          <a:xfrm>
            <a:off x="914400" y="55499"/>
            <a:ext cx="5562600" cy="365125"/>
          </a:xfrm>
        </p:spPr>
        <p:txBody>
          <a:bodyPr/>
          <a:lstStyle>
            <a:extLst/>
          </a:lstStyle>
          <a:p>
            <a:endParaRPr lang="en-US" dirty="0"/>
          </a:p>
        </p:txBody>
      </p:sp>
      <p:sp>
        <p:nvSpPr>
          <p:cNvPr id="7" name="Slide Number Placeholder 6"/>
          <p:cNvSpPr>
            <a:spLocks noGrp="1"/>
          </p:cNvSpPr>
          <p:nvPr>
            <p:ph type="sldNum" sz="quarter" idx="12"/>
          </p:nvPr>
        </p:nvSpPr>
        <p:spPr>
          <a:xfrm>
            <a:off x="8610600" y="55499"/>
            <a:ext cx="457200" cy="365125"/>
          </a:xfrm>
        </p:spPr>
        <p:txBody>
          <a:bodyPr/>
          <a:lstStyle>
            <a:extLst/>
          </a:lstStyle>
          <a:p>
            <a:fld id="{E11CADDF-2E70-4D3F-92CC-EB2A56FE4FE6}" type="slidenum">
              <a:rPr lang="en-US" smtClean="0"/>
              <a:pPr/>
              <a:t>‹#›</a:t>
            </a:fld>
            <a:endParaRPr lang="en-US" dirty="0"/>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61995F7-D333-4D1C-B1B5-64D134FD1DA7}" type="datetimeFigureOut">
              <a:rPr lang="en-US" smtClean="0"/>
              <a:pPr/>
              <a:t>3/8/2014</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E11CADDF-2E70-4D3F-92CC-EB2A56FE4FE6}" type="slidenum">
              <a:rPr lang="en-US" smtClean="0"/>
              <a:pPr/>
              <a:t>‹#›</a:t>
            </a:fld>
            <a:endParaRPr lang="en-US" dirty="0"/>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61995F7-D333-4D1C-B1B5-64D134FD1DA7}" type="datetimeFigureOut">
              <a:rPr lang="en-US" smtClean="0"/>
              <a:pPr/>
              <a:t>3/8/2014</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E11CADDF-2E70-4D3F-92CC-EB2A56FE4FE6}" type="slidenum">
              <a:rPr lang="en-US" smtClean="0"/>
              <a:pPr/>
              <a:t>‹#›</a:t>
            </a:fld>
            <a:endParaRPr lang="en-US" dirty="0"/>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B61995F7-D333-4D1C-B1B5-64D134FD1DA7}" type="datetimeFigureOut">
              <a:rPr lang="en-US" smtClean="0"/>
              <a:pPr/>
              <a:t>3/8/2014</a:t>
            </a:fld>
            <a:endParaRPr lang="en-US"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dirty="0"/>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E11CADDF-2E70-4D3F-92CC-EB2A56FE4FE6}" type="slidenum">
              <a:rPr lang="en-US" smtClean="0"/>
              <a:pPr/>
              <a:t>‹#›</a:t>
            </a:fld>
            <a:endParaRPr lang="en-US" dirty="0"/>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61995F7-D333-4D1C-B1B5-64D134FD1DA7}" type="datetimeFigureOut">
              <a:rPr lang="en-US" smtClean="0"/>
              <a:pPr/>
              <a:t>3/8/2014</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E11CADDF-2E70-4D3F-92CC-EB2A56FE4FE6}" type="slidenum">
              <a:rPr lang="en-US" smtClean="0"/>
              <a:pPr/>
              <a:t>‹#›</a:t>
            </a:fld>
            <a:endParaRPr lang="en-US" dirty="0"/>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B61995F7-D333-4D1C-B1B5-64D134FD1DA7}" type="datetimeFigureOut">
              <a:rPr lang="en-US" smtClean="0"/>
              <a:pPr/>
              <a:t>3/8/2014</a:t>
            </a:fld>
            <a:endParaRPr lang="en-US" dirty="0"/>
          </a:p>
        </p:txBody>
      </p:sp>
      <p:sp>
        <p:nvSpPr>
          <p:cNvPr id="9" name="Slide Number Placeholder 8"/>
          <p:cNvSpPr>
            <a:spLocks noGrp="1"/>
          </p:cNvSpPr>
          <p:nvPr>
            <p:ph type="sldNum" sz="quarter" idx="15"/>
          </p:nvPr>
        </p:nvSpPr>
        <p:spPr/>
        <p:txBody>
          <a:bodyPr/>
          <a:lstStyle/>
          <a:p>
            <a:fld id="{E11CADDF-2E70-4D3F-92CC-EB2A56FE4FE6}" type="slidenum">
              <a:rPr lang="en-US" smtClean="0"/>
              <a:pPr/>
              <a:t>‹#›</a:t>
            </a:fld>
            <a:endParaRPr lang="en-US" dirty="0"/>
          </a:p>
        </p:txBody>
      </p:sp>
      <p:sp>
        <p:nvSpPr>
          <p:cNvPr id="10" name="Footer Placeholder 9"/>
          <p:cNvSpPr>
            <a:spLocks noGrp="1"/>
          </p:cNvSpPr>
          <p:nvPr>
            <p:ph type="ftr" sz="quarter" idx="16"/>
          </p:nvPr>
        </p:nvSpPr>
        <p:spPr/>
        <p:txBody>
          <a:bodyPr/>
          <a:lstStyle/>
          <a:p>
            <a:endParaRPr lang="en-US" dirty="0"/>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B61995F7-D333-4D1C-B1B5-64D134FD1DA7}" type="datetimeFigureOut">
              <a:rPr lang="en-US" smtClean="0"/>
              <a:pPr/>
              <a:t>3/8/2014</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E11CADDF-2E70-4D3F-92CC-EB2A56FE4FE6}" type="slidenum">
              <a:rPr lang="en-US" smtClean="0"/>
              <a:pPr/>
              <a:t>‹#›</a:t>
            </a:fld>
            <a:endParaRPr lang="en-US" dirty="0"/>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B61995F7-D333-4D1C-B1B5-64D134FD1DA7}" type="datetimeFigureOut">
              <a:rPr lang="en-US" smtClean="0"/>
              <a:pPr/>
              <a:t>3/8/2014</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E11CADDF-2E70-4D3F-92CC-EB2A56FE4FE6}" type="slidenum">
              <a:rPr lang="en-US" smtClean="0"/>
              <a:pPr/>
              <a:t>‹#›</a:t>
            </a:fld>
            <a:endParaRPr lang="en-US" dirty="0"/>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B61995F7-D333-4D1C-B1B5-64D134FD1DA7}" type="datetimeFigureOut">
              <a:rPr lang="en-US" smtClean="0"/>
              <a:pPr/>
              <a:t>3/8/2014</a:t>
            </a:fld>
            <a:endParaRPr lang="en-US" dirty="0"/>
          </a:p>
        </p:txBody>
      </p:sp>
      <p:sp>
        <p:nvSpPr>
          <p:cNvPr id="8" name="Footer Placeholder 7"/>
          <p:cNvSpPr>
            <a:spLocks noGrp="1"/>
          </p:cNvSpPr>
          <p:nvPr>
            <p:ph type="ftr" sz="quarter" idx="11"/>
          </p:nvPr>
        </p:nvSpPr>
        <p:spPr/>
        <p:txBody>
          <a:bodyPr/>
          <a:lstStyle>
            <a:extLst/>
          </a:lstStyle>
          <a:p>
            <a:endParaRPr lang="en-US" dirty="0"/>
          </a:p>
        </p:txBody>
      </p:sp>
      <p:sp>
        <p:nvSpPr>
          <p:cNvPr id="9" name="Slide Number Placeholder 8"/>
          <p:cNvSpPr>
            <a:spLocks noGrp="1"/>
          </p:cNvSpPr>
          <p:nvPr>
            <p:ph type="sldNum" sz="quarter" idx="12"/>
          </p:nvPr>
        </p:nvSpPr>
        <p:spPr/>
        <p:txBody>
          <a:bodyPr/>
          <a:lstStyle>
            <a:extLst/>
          </a:lstStyle>
          <a:p>
            <a:fld id="{E11CADDF-2E70-4D3F-92CC-EB2A56FE4FE6}"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B61995F7-D333-4D1C-B1B5-64D134FD1DA7}" type="datetimeFigureOut">
              <a:rPr lang="en-US" smtClean="0"/>
              <a:pPr/>
              <a:t>3/8/2014</a:t>
            </a:fld>
            <a:endParaRPr lang="en-US" dirty="0"/>
          </a:p>
        </p:txBody>
      </p:sp>
      <p:sp>
        <p:nvSpPr>
          <p:cNvPr id="4" name="Footer Placeholder 3"/>
          <p:cNvSpPr>
            <a:spLocks noGrp="1"/>
          </p:cNvSpPr>
          <p:nvPr>
            <p:ph type="ftr" sz="quarter" idx="11"/>
          </p:nvPr>
        </p:nvSpPr>
        <p:spPr/>
        <p:txBody>
          <a:bodyPr/>
          <a:lstStyle>
            <a:extLst/>
          </a:lstStyle>
          <a:p>
            <a:endParaRPr lang="en-US" dirty="0"/>
          </a:p>
        </p:txBody>
      </p:sp>
      <p:sp>
        <p:nvSpPr>
          <p:cNvPr id="5" name="Slide Number Placeholder 4"/>
          <p:cNvSpPr>
            <a:spLocks noGrp="1"/>
          </p:cNvSpPr>
          <p:nvPr>
            <p:ph type="sldNum" sz="quarter" idx="12"/>
          </p:nvPr>
        </p:nvSpPr>
        <p:spPr/>
        <p:txBody>
          <a:bodyPr/>
          <a:lstStyle>
            <a:extLst/>
          </a:lstStyle>
          <a:p>
            <a:fld id="{E11CADDF-2E70-4D3F-92CC-EB2A56FE4FE6}" type="slidenum">
              <a:rPr lang="en-US" smtClean="0"/>
              <a:pPr/>
              <a:t>‹#›</a:t>
            </a:fld>
            <a:endParaRPr lang="en-US" dirty="0"/>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B61995F7-D333-4D1C-B1B5-64D134FD1DA7}" type="datetimeFigureOut">
              <a:rPr lang="en-US" smtClean="0"/>
              <a:pPr/>
              <a:t>3/8/2014</a:t>
            </a:fld>
            <a:endParaRPr lang="en-US" dirty="0"/>
          </a:p>
        </p:txBody>
      </p:sp>
      <p:sp>
        <p:nvSpPr>
          <p:cNvPr id="3" name="Footer Placeholder 2"/>
          <p:cNvSpPr>
            <a:spLocks noGrp="1"/>
          </p:cNvSpPr>
          <p:nvPr>
            <p:ph type="ftr" sz="quarter" idx="11"/>
          </p:nvPr>
        </p:nvSpPr>
        <p:spPr/>
        <p:txBody>
          <a:bodyPr/>
          <a:lstStyle>
            <a:extLst/>
          </a:lstStyle>
          <a:p>
            <a:endParaRPr lang="en-US" dirty="0"/>
          </a:p>
        </p:txBody>
      </p:sp>
      <p:sp>
        <p:nvSpPr>
          <p:cNvPr id="4" name="Slide Number Placeholder 3"/>
          <p:cNvSpPr>
            <a:spLocks noGrp="1"/>
          </p:cNvSpPr>
          <p:nvPr>
            <p:ph type="sldNum" sz="quarter" idx="12"/>
          </p:nvPr>
        </p:nvSpPr>
        <p:spPr/>
        <p:txBody>
          <a:bodyPr/>
          <a:lstStyle>
            <a:extLst/>
          </a:lstStyle>
          <a:p>
            <a:fld id="{E11CADDF-2E70-4D3F-92CC-EB2A56FE4FE6}" type="slidenum">
              <a:rPr lang="en-US" smtClean="0"/>
              <a:pPr/>
              <a:t>‹#›</a:t>
            </a:fld>
            <a:endParaRPr lang="en-US" dirty="0"/>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B61995F7-D333-4D1C-B1B5-64D134FD1DA7}" type="datetimeFigureOut">
              <a:rPr lang="en-US" smtClean="0"/>
              <a:pPr/>
              <a:t>3/8/2014</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E11CADDF-2E70-4D3F-92CC-EB2A56FE4FE6}"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B61995F7-D333-4D1C-B1B5-64D134FD1DA7}" type="datetimeFigureOut">
              <a:rPr lang="en-US" smtClean="0"/>
              <a:pPr/>
              <a:t>3/8/2014</a:t>
            </a:fld>
            <a:endParaRPr lang="en-US" dirty="0"/>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E11CADDF-2E70-4D3F-92CC-EB2A56FE4FE6}" type="slidenum">
              <a:rPr lang="en-US" smtClean="0"/>
              <a:pPr/>
              <a:t>‹#›</a:t>
            </a:fld>
            <a:endParaRPr lang="en-US"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61995F7-D333-4D1C-B1B5-64D134FD1DA7}" type="datetimeFigureOut">
              <a:rPr lang="en-US" smtClean="0"/>
              <a:pPr/>
              <a:t>3/8/2014</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E11CADDF-2E70-4D3F-92CC-EB2A56FE4FE6}" type="slidenum">
              <a:rPr lang="en-US" smtClean="0"/>
              <a:pPr/>
              <a:t>‹#›</a:t>
            </a:fld>
            <a:endParaRPr lang="en-US" dirty="0"/>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61995F7-D333-4D1C-B1B5-64D134FD1DA7}" type="datetimeFigureOut">
              <a:rPr lang="en-US" smtClean="0"/>
              <a:pPr/>
              <a:t>3/8/2014</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E11CADDF-2E70-4D3F-92CC-EB2A56FE4FE6}" type="slidenum">
              <a:rPr lang="en-US" smtClean="0"/>
              <a:pPr/>
              <a:t>‹#›</a:t>
            </a:fld>
            <a:endParaRPr lang="en-US" dirty="0"/>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B61995F7-D333-4D1C-B1B5-64D134FD1DA7}" type="datetimeFigureOut">
              <a:rPr lang="en-US" smtClean="0"/>
              <a:pPr/>
              <a:t>3/8/2014</a:t>
            </a:fld>
            <a:endParaRPr lang="en-US" dirty="0"/>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n-US" dirty="0"/>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E11CADDF-2E70-4D3F-92CC-EB2A56FE4FE6}"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B61995F7-D333-4D1C-B1B5-64D134FD1DA7}" type="datetimeFigureOut">
              <a:rPr lang="en-US" smtClean="0"/>
              <a:pPr/>
              <a:t>3/8/2014</a:t>
            </a:fld>
            <a:endParaRPr lang="en-US" dirty="0"/>
          </a:p>
        </p:txBody>
      </p:sp>
      <p:sp>
        <p:nvSpPr>
          <p:cNvPr id="9" name="Slide Number Placeholder 8"/>
          <p:cNvSpPr>
            <a:spLocks noGrp="1"/>
          </p:cNvSpPr>
          <p:nvPr>
            <p:ph type="sldNum" sz="quarter" idx="11"/>
          </p:nvPr>
        </p:nvSpPr>
        <p:spPr/>
        <p:txBody>
          <a:bodyPr/>
          <a:lstStyle/>
          <a:p>
            <a:fld id="{E11CADDF-2E70-4D3F-92CC-EB2A56FE4FE6}" type="slidenum">
              <a:rPr lang="en-US" smtClean="0"/>
              <a:pPr/>
              <a:t>‹#›</a:t>
            </a:fld>
            <a:endParaRPr lang="en-US" dirty="0"/>
          </a:p>
        </p:txBody>
      </p:sp>
      <p:sp>
        <p:nvSpPr>
          <p:cNvPr id="10" name="Footer Placeholder 9"/>
          <p:cNvSpPr>
            <a:spLocks noGrp="1"/>
          </p:cNvSpPr>
          <p:nvPr>
            <p:ph type="ftr" sz="quarter" idx="12"/>
          </p:nvPr>
        </p:nvSpPr>
        <p:spPr/>
        <p:txBody>
          <a:bodyPr/>
          <a:lstStyle/>
          <a:p>
            <a:endParaRPr lang="en-US" dirty="0"/>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61995F7-D333-4D1C-B1B5-64D134FD1DA7}" type="datetimeFigureOut">
              <a:rPr lang="en-US" smtClean="0"/>
              <a:pPr/>
              <a:t>3/8/2014</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E11CADDF-2E70-4D3F-92CC-EB2A56FE4FE6}" type="slidenum">
              <a:rPr lang="en-US" smtClean="0"/>
              <a:pPr/>
              <a:t>‹#›</a:t>
            </a:fld>
            <a:endParaRPr lang="en-US" dirty="0"/>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B61995F7-D333-4D1C-B1B5-64D134FD1DA7}" type="datetimeFigureOut">
              <a:rPr lang="en-US" smtClean="0"/>
              <a:pPr/>
              <a:t>3/8/2014</a:t>
            </a:fld>
            <a:endParaRPr lang="en-US" dirty="0"/>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US" dirty="0"/>
          </a:p>
        </p:txBody>
      </p:sp>
      <p:sp>
        <p:nvSpPr>
          <p:cNvPr id="6" name="Slide Number Placeholder 5"/>
          <p:cNvSpPr>
            <a:spLocks noGrp="1"/>
          </p:cNvSpPr>
          <p:nvPr>
            <p:ph type="sldNum" sz="quarter" idx="12"/>
          </p:nvPr>
        </p:nvSpPr>
        <p:spPr>
          <a:xfrm>
            <a:off x="6733952" y="6555112"/>
            <a:ext cx="588336" cy="228600"/>
          </a:xfrm>
        </p:spPr>
        <p:txBody>
          <a:bodyPr/>
          <a:lstStyle>
            <a:extLst/>
          </a:lstStyle>
          <a:p>
            <a:fld id="{E11CADDF-2E70-4D3F-92CC-EB2A56FE4FE6}"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B61995F7-D333-4D1C-B1B5-64D134FD1DA7}" type="datetimeFigureOut">
              <a:rPr lang="en-US" smtClean="0"/>
              <a:pPr/>
              <a:t>3/8/2014</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E11CADDF-2E70-4D3F-92CC-EB2A56FE4FE6}" type="slidenum">
              <a:rPr lang="en-US" smtClean="0"/>
              <a:pPr/>
              <a:t>‹#›</a:t>
            </a:fld>
            <a:endParaRPr lang="en-US" dirty="0"/>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B61995F7-D333-4D1C-B1B5-64D134FD1DA7}" type="datetimeFigureOut">
              <a:rPr lang="en-US" smtClean="0"/>
              <a:pPr/>
              <a:t>3/8/2014</a:t>
            </a:fld>
            <a:endParaRPr lang="en-US" dirty="0"/>
          </a:p>
        </p:txBody>
      </p:sp>
      <p:sp>
        <p:nvSpPr>
          <p:cNvPr id="8" name="Footer Placeholder 7"/>
          <p:cNvSpPr>
            <a:spLocks noGrp="1"/>
          </p:cNvSpPr>
          <p:nvPr>
            <p:ph type="ftr" sz="quarter" idx="11"/>
          </p:nvPr>
        </p:nvSpPr>
        <p:spPr/>
        <p:txBody>
          <a:bodyPr/>
          <a:lstStyle>
            <a:extLst/>
          </a:lstStyle>
          <a:p>
            <a:endParaRPr lang="en-US" dirty="0"/>
          </a:p>
        </p:txBody>
      </p:sp>
      <p:sp>
        <p:nvSpPr>
          <p:cNvPr id="9" name="Slide Number Placeholder 8"/>
          <p:cNvSpPr>
            <a:spLocks noGrp="1"/>
          </p:cNvSpPr>
          <p:nvPr>
            <p:ph type="sldNum" sz="quarter" idx="12"/>
          </p:nvPr>
        </p:nvSpPr>
        <p:spPr/>
        <p:txBody>
          <a:bodyPr/>
          <a:lstStyle>
            <a:extLst/>
          </a:lstStyle>
          <a:p>
            <a:fld id="{E11CADDF-2E70-4D3F-92CC-EB2A56FE4FE6}" type="slidenum">
              <a:rPr lang="en-US" smtClean="0"/>
              <a:pPr/>
              <a:t>‹#›</a:t>
            </a:fld>
            <a:endParaRPr lang="en-US" dirty="0"/>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B61995F7-D333-4D1C-B1B5-64D134FD1DA7}" type="datetimeFigureOut">
              <a:rPr lang="en-US" smtClean="0"/>
              <a:pPr/>
              <a:t>3/8/2014</a:t>
            </a:fld>
            <a:endParaRPr lang="en-US" dirty="0"/>
          </a:p>
        </p:txBody>
      </p:sp>
      <p:sp>
        <p:nvSpPr>
          <p:cNvPr id="4" name="Footer Placeholder 3"/>
          <p:cNvSpPr>
            <a:spLocks noGrp="1"/>
          </p:cNvSpPr>
          <p:nvPr>
            <p:ph type="ftr" sz="quarter" idx="11"/>
          </p:nvPr>
        </p:nvSpPr>
        <p:spPr/>
        <p:txBody>
          <a:bodyPr/>
          <a:lstStyle>
            <a:extLst/>
          </a:lstStyle>
          <a:p>
            <a:endParaRPr lang="en-US" dirty="0"/>
          </a:p>
        </p:txBody>
      </p:sp>
      <p:sp>
        <p:nvSpPr>
          <p:cNvPr id="5" name="Slide Number Placeholder 4"/>
          <p:cNvSpPr>
            <a:spLocks noGrp="1"/>
          </p:cNvSpPr>
          <p:nvPr>
            <p:ph type="sldNum" sz="quarter" idx="12"/>
          </p:nvPr>
        </p:nvSpPr>
        <p:spPr/>
        <p:txBody>
          <a:bodyPr/>
          <a:lstStyle>
            <a:extLst/>
          </a:lstStyle>
          <a:p>
            <a:fld id="{E11CADDF-2E70-4D3F-92CC-EB2A56FE4FE6}" type="slidenum">
              <a:rPr lang="en-US" smtClean="0"/>
              <a:pPr/>
              <a:t>‹#›</a:t>
            </a:fld>
            <a:endParaRPr lang="en-US" dirty="0"/>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B61995F7-D333-4D1C-B1B5-64D134FD1DA7}" type="datetimeFigureOut">
              <a:rPr lang="en-US" smtClean="0"/>
              <a:pPr/>
              <a:t>3/8/2014</a:t>
            </a:fld>
            <a:endParaRPr lang="en-US" dirty="0"/>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US" dirty="0"/>
          </a:p>
        </p:txBody>
      </p:sp>
      <p:sp>
        <p:nvSpPr>
          <p:cNvPr id="4" name="Slide Number Placeholder 3"/>
          <p:cNvSpPr>
            <a:spLocks noGrp="1"/>
          </p:cNvSpPr>
          <p:nvPr>
            <p:ph type="sldNum" sz="quarter" idx="12"/>
          </p:nvPr>
        </p:nvSpPr>
        <p:spPr/>
        <p:txBody>
          <a:bodyPr/>
          <a:lstStyle>
            <a:extLst/>
          </a:lstStyle>
          <a:p>
            <a:fld id="{E11CADDF-2E70-4D3F-92CC-EB2A56FE4FE6}" type="slidenum">
              <a:rPr lang="en-US" smtClean="0"/>
              <a:pPr/>
              <a:t>‹#›</a:t>
            </a:fld>
            <a:endParaRPr lang="en-US" dirty="0"/>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B61995F7-D333-4D1C-B1B5-64D134FD1DA7}" type="datetimeFigureOut">
              <a:rPr lang="en-US" smtClean="0"/>
              <a:pPr/>
              <a:t>3/8/2014</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E11CADDF-2E70-4D3F-92CC-EB2A56FE4FE6}" type="slidenum">
              <a:rPr lang="en-US" smtClean="0"/>
              <a:pPr/>
              <a:t>‹#›</a:t>
            </a:fld>
            <a:endParaRPr lang="en-US" dirty="0"/>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B61995F7-D333-4D1C-B1B5-64D134FD1DA7}" type="datetimeFigureOut">
              <a:rPr lang="en-US" smtClean="0"/>
              <a:pPr/>
              <a:t>3/8/2014</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E11CADDF-2E70-4D3F-92CC-EB2A56FE4FE6}" type="slidenum">
              <a:rPr lang="en-US" smtClean="0"/>
              <a:pPr/>
              <a:t>‹#›</a:t>
            </a:fld>
            <a:endParaRPr lang="en-US" dirty="0"/>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61995F7-D333-4D1C-B1B5-64D134FD1DA7}" type="datetimeFigureOut">
              <a:rPr lang="en-US" smtClean="0"/>
              <a:pPr/>
              <a:t>3/8/2014</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E11CADDF-2E70-4D3F-92CC-EB2A56FE4FE6}" type="slidenum">
              <a:rPr lang="en-US" smtClean="0"/>
              <a:pPr/>
              <a:t>‹#›</a:t>
            </a:fld>
            <a:endParaRPr lang="en-US" dirty="0"/>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B61995F7-D333-4D1C-B1B5-64D134FD1DA7}" type="datetimeFigureOut">
              <a:rPr lang="en-US" smtClean="0"/>
              <a:pPr/>
              <a:t>3/8/2014</a:t>
            </a:fld>
            <a:endParaRPr lang="en-US" dirty="0"/>
          </a:p>
        </p:txBody>
      </p:sp>
      <p:sp>
        <p:nvSpPr>
          <p:cNvPr id="5" name="Footer Placeholder 4"/>
          <p:cNvSpPr>
            <a:spLocks noGrp="1"/>
          </p:cNvSpPr>
          <p:nvPr>
            <p:ph type="ftr" sz="quarter" idx="11"/>
          </p:nvPr>
        </p:nvSpPr>
        <p:spPr>
          <a:xfrm>
            <a:off x="457200" y="6556248"/>
            <a:ext cx="3657600" cy="228600"/>
          </a:xfrm>
        </p:spPr>
        <p:txBody>
          <a:bodyPr/>
          <a:lstStyle>
            <a:extLst/>
          </a:lstStyle>
          <a:p>
            <a:endParaRPr lang="en-US" dirty="0"/>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E11CADDF-2E70-4D3F-92CC-EB2A56FE4FE6}"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9.jpe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0.jpe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1"/>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B61995F7-D333-4D1C-B1B5-64D134FD1DA7}" type="datetimeFigureOut">
              <a:rPr lang="en-US" smtClean="0"/>
              <a:pPr/>
              <a:t>3/8/2014</a:t>
            </a:fld>
            <a:endParaRPr lang="en-US" dirty="0"/>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dirty="0"/>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E11CADDF-2E70-4D3F-92CC-EB2A56FE4FE6}" type="slidenum">
              <a:rPr lang="en-US" smtClean="0"/>
              <a:pPr/>
              <a:t>‹#›</a:t>
            </a:fld>
            <a:endParaRPr lang="en-US" dirty="0"/>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B61995F7-D333-4D1C-B1B5-64D134FD1DA7}" type="datetimeFigureOut">
              <a:rPr lang="en-US" smtClean="0"/>
              <a:pPr/>
              <a:t>3/8/2014</a:t>
            </a:fld>
            <a:endParaRPr lang="en-US" dirty="0"/>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n-US" dirty="0"/>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E11CADDF-2E70-4D3F-92CC-EB2A56FE4FE6}"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6"/>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B61995F7-D333-4D1C-B1B5-64D134FD1DA7}" type="datetimeFigureOut">
              <a:rPr lang="en-US" smtClean="0"/>
              <a:pPr/>
              <a:t>3/8/2014</a:t>
            </a:fld>
            <a:endParaRPr lang="en-US" dirty="0"/>
          </a:p>
        </p:txBody>
      </p:sp>
      <p:sp>
        <p:nvSpPr>
          <p:cNvPr id="3" name="Footer Placeholder 2"/>
          <p:cNvSpPr>
            <a:spLocks noGrp="1"/>
          </p:cNvSpPr>
          <p:nvPr>
            <p:ph type="ftr" sz="quarter" idx="3"/>
          </p:nvPr>
        </p:nvSpPr>
        <p:spPr>
          <a:xfrm>
            <a:off x="3124200" y="6416676"/>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dirty="0"/>
          </a:p>
        </p:txBody>
      </p:sp>
      <p:sp>
        <p:nvSpPr>
          <p:cNvPr id="23" name="Slide Number Placeholder 22"/>
          <p:cNvSpPr>
            <a:spLocks noGrp="1"/>
          </p:cNvSpPr>
          <p:nvPr>
            <p:ph type="sldNum" sz="quarter" idx="4"/>
          </p:nvPr>
        </p:nvSpPr>
        <p:spPr>
          <a:xfrm>
            <a:off x="7924800" y="6416676"/>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E11CADDF-2E70-4D3F-92CC-EB2A56FE4FE6}"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B61995F7-D333-4D1C-B1B5-64D134FD1DA7}" type="datetimeFigureOut">
              <a:rPr lang="en-US" smtClean="0"/>
              <a:pPr/>
              <a:t>3/8/2014</a:t>
            </a:fld>
            <a:endParaRPr lang="en-US" dirty="0"/>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n-US" dirty="0"/>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E11CADDF-2E70-4D3F-92CC-EB2A56FE4FE6}"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B61995F7-D333-4D1C-B1B5-64D134FD1DA7}" type="datetimeFigureOut">
              <a:rPr lang="en-US" smtClean="0"/>
              <a:pPr/>
              <a:t>3/8/2014</a:t>
            </a:fld>
            <a:endParaRPr lang="en-US" dirty="0"/>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dirty="0"/>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E11CADDF-2E70-4D3F-92CC-EB2A56FE4FE6}" type="slidenum">
              <a:rPr lang="en-US" smtClean="0"/>
              <a:pPr/>
              <a:t>‹#›</a:t>
            </a:fld>
            <a:endParaRPr lang="en-US" dirty="0"/>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ound Diagonal Corner Rectangle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 name="Footer Placeholder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en-US" dirty="0"/>
          </a:p>
        </p:txBody>
      </p:sp>
      <p:sp>
        <p:nvSpPr>
          <p:cNvPr id="14" name="Date Placeholder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B61995F7-D333-4D1C-B1B5-64D134FD1DA7}" type="datetimeFigureOut">
              <a:rPr lang="en-US" smtClean="0"/>
              <a:pPr/>
              <a:t>3/8/2014</a:t>
            </a:fld>
            <a:endParaRPr lang="en-US" dirty="0"/>
          </a:p>
        </p:txBody>
      </p:sp>
      <p:sp>
        <p:nvSpPr>
          <p:cNvPr id="23" name="Slide Number Placeholder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E11CADDF-2E70-4D3F-92CC-EB2A56FE4FE6}" type="slidenum">
              <a:rPr lang="en-US" smtClean="0"/>
              <a:pPr/>
              <a:t>‹#›</a:t>
            </a:fld>
            <a:endParaRPr lang="en-US" dirty="0"/>
          </a:p>
        </p:txBody>
      </p:sp>
      <p:sp>
        <p:nvSpPr>
          <p:cNvPr id="22" name="Title Placeholder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Right Triangle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cxnSp>
        <p:nvCxnSpPr>
          <p:cNvPr id="8" name="Straight Connector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67494"/>
            <a:ext cx="8229600" cy="1399032"/>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B61995F7-D333-4D1C-B1B5-64D134FD1DA7}" type="datetimeFigureOut">
              <a:rPr lang="en-US" smtClean="0"/>
              <a:pPr/>
              <a:t>3/8/2014</a:t>
            </a:fld>
            <a:endParaRPr lang="en-US" dirty="0"/>
          </a:p>
        </p:txBody>
      </p:sp>
      <p:sp>
        <p:nvSpPr>
          <p:cNvPr id="3" name="Footer Placeholder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en-US" dirty="0"/>
          </a:p>
        </p:txBody>
      </p:sp>
      <p:sp>
        <p:nvSpPr>
          <p:cNvPr id="23" name="Slide Number Placeholder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E11CADDF-2E70-4D3F-92CC-EB2A56FE4FE6}"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B61995F7-D333-4D1C-B1B5-64D134FD1DA7}" type="datetimeFigureOut">
              <a:rPr lang="en-US" smtClean="0"/>
              <a:pPr/>
              <a:t>3/8/2014</a:t>
            </a:fld>
            <a:endParaRPr lang="en-US" dirty="0"/>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n-US" dirty="0"/>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E11CADDF-2E70-4D3F-92CC-EB2A56FE4FE6}"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B61995F7-D333-4D1C-B1B5-64D134FD1DA7}" type="datetimeFigureOut">
              <a:rPr lang="en-US" smtClean="0"/>
              <a:pPr/>
              <a:t>3/8/2014</a:t>
            </a:fld>
            <a:endParaRPr lang="en-US" dirty="0"/>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dirty="0"/>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E11CADDF-2E70-4D3F-92CC-EB2A56FE4FE6}"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B61995F7-D333-4D1C-B1B5-64D134FD1DA7}" type="datetimeFigureOut">
              <a:rPr lang="en-US" smtClean="0"/>
              <a:pPr/>
              <a:t>3/8/2014</a:t>
            </a:fld>
            <a:endParaRPr lang="en-US" dirty="0"/>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dirty="0"/>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E11CADDF-2E70-4D3F-92CC-EB2A56FE4FE6}"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5.gi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4.gif"/><Relationship Id="rId5" Type="http://schemas.openxmlformats.org/officeDocument/2006/relationships/image" Target="../media/image13.gif"/><Relationship Id="rId4" Type="http://schemas.openxmlformats.org/officeDocument/2006/relationships/image" Target="../media/image12.gif"/></Relationships>
</file>

<file path=ppt/slides/_rels/slide10.xml.rels><?xml version="1.0" encoding="UTF-8" standalone="yes"?>
<Relationships xmlns="http://schemas.openxmlformats.org/package/2006/relationships"><Relationship Id="rId3" Type="http://schemas.openxmlformats.org/officeDocument/2006/relationships/hyperlink" Target="http://en.wikipedia.org/wiki/File:Western-Ghats-Matheran.jpg" TargetMode="External"/><Relationship Id="rId2" Type="http://schemas.openxmlformats.org/officeDocument/2006/relationships/notesSlide" Target="../notesSlides/notesSlide10.xml"/><Relationship Id="rId1" Type="http://schemas.openxmlformats.org/officeDocument/2006/relationships/slideLayout" Target="../slideLayouts/slideLayout59.xml"/><Relationship Id="rId4" Type="http://schemas.openxmlformats.org/officeDocument/2006/relationships/image" Target="../media/image25.jpeg"/></Relationships>
</file>

<file path=ppt/slides/_rels/slide11.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notesSlide" Target="../notesSlides/notesSlide11.xml"/><Relationship Id="rId1" Type="http://schemas.openxmlformats.org/officeDocument/2006/relationships/slideLayout" Target="../slideLayouts/slideLayout70.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4.xml"/><Relationship Id="rId1" Type="http://schemas.openxmlformats.org/officeDocument/2006/relationships/themeOverride" Target="../theme/themeOverride1.xml"/><Relationship Id="rId4" Type="http://schemas.openxmlformats.org/officeDocument/2006/relationships/image" Target="../media/image27.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8.xml"/><Relationship Id="rId1" Type="http://schemas.openxmlformats.org/officeDocument/2006/relationships/themeOverride" Target="../theme/themeOverride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81.xml"/><Relationship Id="rId1" Type="http://schemas.openxmlformats.org/officeDocument/2006/relationships/themeOverride" Target="../theme/themeOverride3.xml"/><Relationship Id="rId4" Type="http://schemas.openxmlformats.org/officeDocument/2006/relationships/image" Target="../media/image28.gif"/></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5.xml"/><Relationship Id="rId1" Type="http://schemas.openxmlformats.org/officeDocument/2006/relationships/slideLayout" Target="../slideLayouts/slideLayout81.xml"/></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6.xml"/><Relationship Id="rId1" Type="http://schemas.openxmlformats.org/officeDocument/2006/relationships/slideLayout" Target="../slideLayouts/slideLayout16.xml"/><Relationship Id="rId4" Type="http://schemas.openxmlformats.org/officeDocument/2006/relationships/image" Target="../media/image31.jpeg"/></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hyperlink" Target="http://en.wikipedia.org/wiki/File:India_78.40398E_20.74980N.jpg" TargetMode="External"/><Relationship Id="rId2" Type="http://schemas.openxmlformats.org/officeDocument/2006/relationships/notesSlide" Target="../notesSlides/notesSlide2.xml"/><Relationship Id="rId1" Type="http://schemas.openxmlformats.org/officeDocument/2006/relationships/slideLayout" Target="../slideLayouts/slideLayout15.xml"/><Relationship Id="rId4" Type="http://schemas.openxmlformats.org/officeDocument/2006/relationships/image" Target="../media/image16.jpeg"/></Relationships>
</file>

<file path=ppt/slides/_rels/slide2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0.xml"/><Relationship Id="rId1" Type="http://schemas.openxmlformats.org/officeDocument/2006/relationships/slideLayout" Target="../slideLayouts/slideLayout48.xml"/><Relationship Id="rId4" Type="http://schemas.openxmlformats.org/officeDocument/2006/relationships/image" Target="../media/image36.jpeg"/></Relationships>
</file>

<file path=ppt/slides/_rels/slide2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1.xml"/><Relationship Id="rId1" Type="http://schemas.openxmlformats.org/officeDocument/2006/relationships/slideLayout" Target="../slideLayouts/slideLayout46.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2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2.xml"/><Relationship Id="rId1" Type="http://schemas.openxmlformats.org/officeDocument/2006/relationships/slideLayout" Target="../slideLayouts/slideLayout48.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0.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7" Type="http://schemas.openxmlformats.org/officeDocument/2006/relationships/image" Target="../media/image48.jpeg"/><Relationship Id="rId2" Type="http://schemas.openxmlformats.org/officeDocument/2006/relationships/slideLayout" Target="../slideLayouts/slideLayout46.xml"/><Relationship Id="rId1" Type="http://schemas.openxmlformats.org/officeDocument/2006/relationships/themeOverride" Target="../theme/themeOverride4.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45.jpeg"/></Relationships>
</file>

<file path=ppt/slides/_rels/slide25.xml.rels><?xml version="1.0" encoding="UTF-8" standalone="yes"?>
<Relationships xmlns="http://schemas.openxmlformats.org/package/2006/relationships"><Relationship Id="rId3" Type="http://schemas.openxmlformats.org/officeDocument/2006/relationships/hyperlink" Target="http://en.wikipedia.org/wiki/File:Varkala_beach.JPG" TargetMode="External"/><Relationship Id="rId2" Type="http://schemas.openxmlformats.org/officeDocument/2006/relationships/notesSlide" Target="../notesSlides/notesSlide25.xml"/><Relationship Id="rId1" Type="http://schemas.openxmlformats.org/officeDocument/2006/relationships/slideLayout" Target="../slideLayouts/slideLayout90.xml"/><Relationship Id="rId4" Type="http://schemas.openxmlformats.org/officeDocument/2006/relationships/image" Target="../media/image49.jpeg"/></Relationships>
</file>

<file path=ppt/slides/_rels/slide26.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6.xml"/><Relationship Id="rId1" Type="http://schemas.openxmlformats.org/officeDocument/2006/relationships/slideLayout" Target="../slideLayouts/slideLayout101.xml"/><Relationship Id="rId6" Type="http://schemas.openxmlformats.org/officeDocument/2006/relationships/image" Target="../media/image53.jpeg"/><Relationship Id="rId5" Type="http://schemas.openxmlformats.org/officeDocument/2006/relationships/image" Target="../media/image52.jpeg"/><Relationship Id="rId4" Type="http://schemas.openxmlformats.org/officeDocument/2006/relationships/image" Target="../media/image51.jpeg"/></Relationships>
</file>

<file path=ppt/slides/_rels/slide27.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57.jpeg"/><Relationship Id="rId5" Type="http://schemas.openxmlformats.org/officeDocument/2006/relationships/image" Target="../media/image56.jpeg"/><Relationship Id="rId4" Type="http://schemas.openxmlformats.org/officeDocument/2006/relationships/image" Target="../media/image55.jpe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hemeOverride" Target="../theme/themeOverride5.xml"/><Relationship Id="rId4" Type="http://schemas.openxmlformats.org/officeDocument/2006/relationships/image" Target="../media/image58.jpeg"/></Relationships>
</file>

<file path=ppt/slides/_rels/slide29.xml.rels><?xml version="1.0" encoding="UTF-8" standalone="yes"?>
<Relationships xmlns="http://schemas.openxmlformats.org/package/2006/relationships"><Relationship Id="rId3" Type="http://schemas.openxmlformats.org/officeDocument/2006/relationships/image" Target="../media/image59.jpeg"/><Relationship Id="rId7" Type="http://schemas.openxmlformats.org/officeDocument/2006/relationships/image" Target="../media/image62.jpeg"/><Relationship Id="rId2" Type="http://schemas.openxmlformats.org/officeDocument/2006/relationships/notesSlide" Target="../notesSlides/notesSlide29.xml"/><Relationship Id="rId1" Type="http://schemas.openxmlformats.org/officeDocument/2006/relationships/slideLayout" Target="../slideLayouts/slideLayout13.xml"/><Relationship Id="rId6" Type="http://schemas.openxmlformats.org/officeDocument/2006/relationships/image" Target="../media/image61.jpeg"/><Relationship Id="rId5" Type="http://schemas.openxmlformats.org/officeDocument/2006/relationships/hyperlink" Target="http://en.wikipedia.org/wiki/File:Andaman.jpg" TargetMode="External"/><Relationship Id="rId4" Type="http://schemas.openxmlformats.org/officeDocument/2006/relationships/image" Target="../media/image60.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3" Type="http://schemas.openxmlformats.org/officeDocument/2006/relationships/hyperlink" Target="http://en.wikipedia.org/wiki/File:Indiahills.png" TargetMode="External"/><Relationship Id="rId2" Type="http://schemas.openxmlformats.org/officeDocument/2006/relationships/notesSlide" Target="../notesSlides/notesSlide5.xml"/><Relationship Id="rId1" Type="http://schemas.openxmlformats.org/officeDocument/2006/relationships/slideLayout" Target="../slideLayouts/slideLayout48.xml"/><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hyperlink" Target="http://en.wikipedia.org/wiki/File:Kangchenjunga.JPG" TargetMode="External"/><Relationship Id="rId2" Type="http://schemas.openxmlformats.org/officeDocument/2006/relationships/notesSlide" Target="../notesSlides/notesSlide6.xml"/><Relationship Id="rId1" Type="http://schemas.openxmlformats.org/officeDocument/2006/relationships/slideLayout" Target="../slideLayouts/slideLayout59.xml"/><Relationship Id="rId4" Type="http://schemas.openxmlformats.org/officeDocument/2006/relationships/image" Target="../media/image18.jpeg"/></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59.xml"/><Relationship Id="rId4" Type="http://schemas.openxmlformats.org/officeDocument/2006/relationships/image" Target="../media/image20.jpeg"/></Relationships>
</file>

<file path=ppt/slides/_rels/slide8.xml.rels><?xml version="1.0" encoding="UTF-8" standalone="yes"?>
<Relationships xmlns="http://schemas.openxmlformats.org/package/2006/relationships"><Relationship Id="rId3" Type="http://schemas.openxmlformats.org/officeDocument/2006/relationships/hyperlink" Target="http://en.wikipedia.org/wiki/File:Vindhya.jpg" TargetMode="External"/><Relationship Id="rId2" Type="http://schemas.openxmlformats.org/officeDocument/2006/relationships/notesSlide" Target="../notesSlides/notesSlide8.xml"/><Relationship Id="rId1" Type="http://schemas.openxmlformats.org/officeDocument/2006/relationships/slideLayout" Target="../slideLayouts/slideLayout59.xml"/><Relationship Id="rId5" Type="http://schemas.openxmlformats.org/officeDocument/2006/relationships/image" Target="../media/image22.jpeg"/><Relationship Id="rId4" Type="http://schemas.openxmlformats.org/officeDocument/2006/relationships/image" Target="../media/image21.jpeg"/></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9.xml"/><Relationship Id="rId1" Type="http://schemas.openxmlformats.org/officeDocument/2006/relationships/slideLayout" Target="../slideLayouts/slideLayout59.xml"/><Relationship Id="rId5" Type="http://schemas.openxmlformats.org/officeDocument/2006/relationships/image" Target="../media/image24.jpeg"/><Relationship Id="rId4" Type="http://schemas.openxmlformats.org/officeDocument/2006/relationships/hyperlink" Target="http://en.wikipedia.org/wiki/File:Javadis.jp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sz="4000" dirty="0" smtClean="0">
                <a:solidFill>
                  <a:srgbClr val="FFFF00"/>
                </a:solidFill>
                <a:latin typeface="Chiller" pitchFamily="82" charset="0"/>
              </a:rPr>
              <a:t>Presented By</a:t>
            </a:r>
          </a:p>
          <a:p>
            <a:r>
              <a:rPr lang="en-US" sz="4000" dirty="0" smtClean="0">
                <a:solidFill>
                  <a:srgbClr val="FFFF00"/>
                </a:solidFill>
                <a:latin typeface="Chiller" pitchFamily="82" charset="0"/>
              </a:rPr>
              <a:t>N.SRINIVASARAO</a:t>
            </a:r>
            <a:endParaRPr lang="en-US" sz="4000" dirty="0" smtClean="0">
              <a:solidFill>
                <a:srgbClr val="FFFF00"/>
              </a:solidFill>
              <a:latin typeface="Chiller" pitchFamily="82" charset="0"/>
            </a:endParaRPr>
          </a:p>
          <a:p>
            <a:endParaRPr lang="en-US" sz="4000" dirty="0">
              <a:solidFill>
                <a:srgbClr val="FFFF00"/>
              </a:solidFill>
              <a:latin typeface="Chiller" pitchFamily="82" charset="0"/>
            </a:endParaRPr>
          </a:p>
        </p:txBody>
      </p:sp>
      <p:sp>
        <p:nvSpPr>
          <p:cNvPr id="2" name="Title 1"/>
          <p:cNvSpPr>
            <a:spLocks noGrp="1"/>
          </p:cNvSpPr>
          <p:nvPr>
            <p:ph type="ctrTitle"/>
          </p:nvPr>
        </p:nvSpPr>
        <p:spPr/>
        <p:txBody>
          <a:bodyPr/>
          <a:lstStyle/>
          <a:p>
            <a:r>
              <a:rPr lang="en-US" dirty="0" smtClean="0">
                <a:solidFill>
                  <a:srgbClr val="FF0000"/>
                </a:solidFill>
                <a:latin typeface="Algerian" pitchFamily="82" charset="0"/>
              </a:rPr>
              <a:t>P</a:t>
            </a:r>
            <a:r>
              <a:rPr smtClean="0">
                <a:solidFill>
                  <a:srgbClr val="FF0000"/>
                </a:solidFill>
                <a:latin typeface="Algerian" pitchFamily="82" charset="0"/>
              </a:rPr>
              <a:t>hysiographic divisions of</a:t>
            </a:r>
            <a:br>
              <a:rPr smtClean="0">
                <a:solidFill>
                  <a:srgbClr val="FF0000"/>
                </a:solidFill>
                <a:latin typeface="Algerian" pitchFamily="82" charset="0"/>
              </a:rPr>
            </a:br>
            <a:endParaRPr lang="en-US" dirty="0">
              <a:solidFill>
                <a:srgbClr val="FF0000"/>
              </a:solidFill>
              <a:latin typeface="Algerian" pitchFamily="82" charset="0"/>
            </a:endParaRPr>
          </a:p>
        </p:txBody>
      </p:sp>
      <p:pic>
        <p:nvPicPr>
          <p:cNvPr id="4" name="Picture 3" descr="iiiiiiiiiiiii.gif"/>
          <p:cNvPicPr/>
          <p:nvPr/>
        </p:nvPicPr>
        <p:blipFill>
          <a:blip r:embed="rId4"/>
          <a:srcRect/>
          <a:stretch>
            <a:fillRect/>
          </a:stretch>
        </p:blipFill>
        <p:spPr bwMode="auto">
          <a:xfrm>
            <a:off x="3352800" y="2819400"/>
            <a:ext cx="381000" cy="685800"/>
          </a:xfrm>
          <a:prstGeom prst="rect">
            <a:avLst/>
          </a:prstGeom>
          <a:noFill/>
          <a:ln w="9525">
            <a:noFill/>
            <a:miter lim="800000"/>
            <a:headEnd/>
            <a:tailEnd/>
          </a:ln>
        </p:spPr>
      </p:pic>
      <p:pic>
        <p:nvPicPr>
          <p:cNvPr id="5" name="Picture 4" descr="nnnnnnnnnnnn.gif"/>
          <p:cNvPicPr/>
          <p:nvPr/>
        </p:nvPicPr>
        <p:blipFill>
          <a:blip r:embed="rId5"/>
          <a:srcRect/>
          <a:stretch>
            <a:fillRect/>
          </a:stretch>
        </p:blipFill>
        <p:spPr bwMode="auto">
          <a:xfrm>
            <a:off x="3733800" y="2819400"/>
            <a:ext cx="533400" cy="685800"/>
          </a:xfrm>
          <a:prstGeom prst="rect">
            <a:avLst/>
          </a:prstGeom>
          <a:noFill/>
          <a:ln w="9525">
            <a:noFill/>
            <a:miter lim="800000"/>
            <a:headEnd/>
            <a:tailEnd/>
          </a:ln>
        </p:spPr>
      </p:pic>
      <p:pic>
        <p:nvPicPr>
          <p:cNvPr id="6" name="Picture 5" descr="d.gif"/>
          <p:cNvPicPr/>
          <p:nvPr/>
        </p:nvPicPr>
        <p:blipFill>
          <a:blip r:embed="rId6"/>
          <a:srcRect/>
          <a:stretch>
            <a:fillRect/>
          </a:stretch>
        </p:blipFill>
        <p:spPr bwMode="auto">
          <a:xfrm>
            <a:off x="4267200" y="2819400"/>
            <a:ext cx="457200" cy="685800"/>
          </a:xfrm>
          <a:prstGeom prst="rect">
            <a:avLst/>
          </a:prstGeom>
          <a:noFill/>
          <a:ln w="9525">
            <a:noFill/>
            <a:miter lim="800000"/>
            <a:headEnd/>
            <a:tailEnd/>
          </a:ln>
        </p:spPr>
      </p:pic>
      <p:pic>
        <p:nvPicPr>
          <p:cNvPr id="7" name="Picture 6" descr="iiiiiiiiiiiii.gif"/>
          <p:cNvPicPr/>
          <p:nvPr/>
        </p:nvPicPr>
        <p:blipFill>
          <a:blip r:embed="rId4"/>
          <a:srcRect/>
          <a:stretch>
            <a:fillRect/>
          </a:stretch>
        </p:blipFill>
        <p:spPr bwMode="auto">
          <a:xfrm>
            <a:off x="4724400" y="2819400"/>
            <a:ext cx="304800" cy="685800"/>
          </a:xfrm>
          <a:prstGeom prst="rect">
            <a:avLst/>
          </a:prstGeom>
          <a:noFill/>
          <a:ln w="9525">
            <a:noFill/>
            <a:miter lim="800000"/>
            <a:headEnd/>
            <a:tailEnd/>
          </a:ln>
        </p:spPr>
      </p:pic>
      <p:pic>
        <p:nvPicPr>
          <p:cNvPr id="8" name="Picture 7" descr="aaaaaaaaaaaaaa.gif"/>
          <p:cNvPicPr/>
          <p:nvPr/>
        </p:nvPicPr>
        <p:blipFill>
          <a:blip r:embed="rId7"/>
          <a:srcRect/>
          <a:stretch>
            <a:fillRect/>
          </a:stretch>
        </p:blipFill>
        <p:spPr bwMode="auto">
          <a:xfrm>
            <a:off x="5029200" y="2819400"/>
            <a:ext cx="533400" cy="685800"/>
          </a:xfrm>
          <a:prstGeom prst="rect">
            <a:avLst/>
          </a:prstGeom>
          <a:noFill/>
          <a:ln w="9525">
            <a:noFill/>
            <a:miter lim="800000"/>
            <a:headEnd/>
            <a:tailEnd/>
          </a:ln>
        </p:spPr>
      </p:pic>
    </p:spTree>
  </p:cSld>
  <p:clrMapOvr>
    <a:masterClrMapping/>
  </p:clrMapOvr>
  <p:transition>
    <p:wheel spokes="3"/>
    <p:sndAc>
      <p:stSnd>
        <p:snd r:embed="rId3"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70" decel="100000"/>
                                        <p:tgtEl>
                                          <p:spTgt spid="2"/>
                                        </p:tgtEl>
                                      </p:cBhvr>
                                    </p:animEffect>
                                    <p:animScale>
                                      <p:cBhvr>
                                        <p:cTn id="8" dur="770" decel="100000"/>
                                        <p:tgtEl>
                                          <p:spTgt spid="2"/>
                                        </p:tgtEl>
                                      </p:cBhvr>
                                      <p:from x="10000" y="10000"/>
                                      <p:to x="200000" y="450000"/>
                                    </p:animScale>
                                    <p:animScale>
                                      <p:cBhvr>
                                        <p:cTn id="9" dur="1230" accel="100000" fill="hold">
                                          <p:stCondLst>
                                            <p:cond delay="770"/>
                                          </p:stCondLst>
                                        </p:cTn>
                                        <p:tgtEl>
                                          <p:spTgt spid="2"/>
                                        </p:tgtEl>
                                      </p:cBhvr>
                                      <p:from x="200000" y="450000"/>
                                      <p:to x="100000" y="100000"/>
                                    </p:animScale>
                                    <p:set>
                                      <p:cBhvr>
                                        <p:cTn id="10" dur="770" fill="hold"/>
                                        <p:tgtEl>
                                          <p:spTgt spid="2"/>
                                        </p:tgtEl>
                                        <p:attrNameLst>
                                          <p:attrName>ppt_x</p:attrName>
                                        </p:attrNameLst>
                                      </p:cBhvr>
                                      <p:to>
                                        <p:strVal val="(0.5)"/>
                                      </p:to>
                                    </p:set>
                                    <p:anim from="(0.5)" to="(#ppt_x)" calcmode="lin" valueType="num">
                                      <p:cBhvr>
                                        <p:cTn id="11" dur="1230" accel="100000" fill="hold">
                                          <p:stCondLst>
                                            <p:cond delay="770"/>
                                          </p:stCondLst>
                                        </p:cTn>
                                        <p:tgtEl>
                                          <p:spTgt spid="2"/>
                                        </p:tgtEl>
                                        <p:attrNameLst>
                                          <p:attrName>ppt_x</p:attrName>
                                        </p:attrNameLst>
                                      </p:cBhvr>
                                    </p:anim>
                                    <p:set>
                                      <p:cBhvr>
                                        <p:cTn id="12" dur="770" fill="hold"/>
                                        <p:tgtEl>
                                          <p:spTgt spid="2"/>
                                        </p:tgtEl>
                                        <p:attrNameLst>
                                          <p:attrName>ppt_y</p:attrName>
                                        </p:attrNameLst>
                                      </p:cBhvr>
                                      <p:to>
                                        <p:strVal val="(#ppt_y+0.4)"/>
                                      </p:to>
                                    </p:set>
                                    <p:anim from="(#ppt_y+0.4)" to="(#ppt_y)" calcmode="lin" valueType="num">
                                      <p:cBhvr>
                                        <p:cTn id="13" dur="1230" accel="100000" fill="hold">
                                          <p:stCondLst>
                                            <p:cond delay="770"/>
                                          </p:stCondLst>
                                        </p:cTn>
                                        <p:tgtEl>
                                          <p:spTgt spid="2"/>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slide(fromBottom)">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slide(fromBottom)">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12" presetClass="entr" presetSubtype="4"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slide(fromBottom)">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12" presetClass="entr" presetSubtype="4" fill="hold"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slide(fromBottom)">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12" presetClass="entr" presetSubtype="4" fill="hold"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slide(fromBottom)">
                                      <p:cBhvr>
                                        <p:cTn id="38" dur="500"/>
                                        <p:tgtEl>
                                          <p:spTgt spid="8"/>
                                        </p:tgtEl>
                                      </p:cBhvr>
                                    </p:animEffect>
                                  </p:childTnLst>
                                </p:cTn>
                              </p:par>
                            </p:childTnLst>
                          </p:cTn>
                        </p:par>
                      </p:childTnLst>
                    </p:cTn>
                  </p:par>
                  <p:par>
                    <p:cTn id="39" fill="hold">
                      <p:stCondLst>
                        <p:cond delay="indefinite"/>
                      </p:stCondLst>
                      <p:childTnLst>
                        <p:par>
                          <p:cTn id="40" fill="hold">
                            <p:stCondLst>
                              <p:cond delay="0"/>
                            </p:stCondLst>
                            <p:childTnLst>
                              <p:par>
                                <p:cTn id="41" presetID="38" presetClass="entr" presetSubtype="0" accel="50000" fill="hold" nodeType="clickEffect">
                                  <p:stCondLst>
                                    <p:cond delay="0"/>
                                  </p:stCondLst>
                                  <p:iterate type="lt">
                                    <p:tmPct val="50000"/>
                                  </p:iterate>
                                  <p:childTnLst>
                                    <p:set>
                                      <p:cBhvr>
                                        <p:cTn id="42" dur="1" fill="hold">
                                          <p:stCondLst>
                                            <p:cond delay="0"/>
                                          </p:stCondLst>
                                        </p:cTn>
                                        <p:tgtEl>
                                          <p:spTgt spid="3">
                                            <p:txEl>
                                              <p:pRg st="0" end="0"/>
                                            </p:txEl>
                                          </p:spTgt>
                                        </p:tgtEl>
                                        <p:attrNameLst>
                                          <p:attrName>style.visibility</p:attrName>
                                        </p:attrNameLst>
                                      </p:cBhvr>
                                      <p:to>
                                        <p:strVal val="visible"/>
                                      </p:to>
                                    </p:set>
                                    <p:set>
                                      <p:cBhvr>
                                        <p:cTn id="43" dur="455" fill="hold">
                                          <p:stCondLst>
                                            <p:cond delay="0"/>
                                          </p:stCondLst>
                                        </p:cTn>
                                        <p:tgtEl>
                                          <p:spTgt spid="3">
                                            <p:txEl>
                                              <p:pRg st="0" end="0"/>
                                            </p:txEl>
                                          </p:spTgt>
                                        </p:tgtEl>
                                        <p:attrNameLst>
                                          <p:attrName>style.rotation</p:attrName>
                                        </p:attrNameLst>
                                      </p:cBhvr>
                                      <p:to>
                                        <p:strVal val="-45.0"/>
                                      </p:to>
                                    </p:set>
                                    <p:anim calcmode="lin" valueType="num">
                                      <p:cBhvr>
                                        <p:cTn id="44" dur="455" fill="hold">
                                          <p:stCondLst>
                                            <p:cond delay="455"/>
                                          </p:stCondLst>
                                        </p:cTn>
                                        <p:tgtEl>
                                          <p:spTgt spid="3">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45" dur="455" fill="hold">
                                          <p:stCondLst>
                                            <p:cond delay="0"/>
                                          </p:stCondLst>
                                        </p:cTn>
                                        <p:tgtEl>
                                          <p:spTgt spid="3">
                                            <p:txEl>
                                              <p:pRg st="0" end="0"/>
                                            </p:txEl>
                                          </p:spTgt>
                                        </p:tgtEl>
                                        <p:attrNameLst>
                                          <p:attrName>ppt_y</p:attrName>
                                        </p:attrNameLst>
                                      </p:cBhvr>
                                      <p:tavLst>
                                        <p:tav tm="0">
                                          <p:val>
                                            <p:strVal val="#ppt_y-1"/>
                                          </p:val>
                                        </p:tav>
                                        <p:tav tm="100000">
                                          <p:val>
                                            <p:strVal val="#ppt_y-(0.354*#ppt_w-0.172*#ppt_h)"/>
                                          </p:val>
                                        </p:tav>
                                      </p:tavLst>
                                    </p:anim>
                                    <p:anim calcmode="lin" valueType="num">
                                      <p:cBhvr>
                                        <p:cTn id="46" dur="156" decel="50000" autoRev="1" fill="hold">
                                          <p:stCondLst>
                                            <p:cond delay="455"/>
                                          </p:stCondLst>
                                        </p:cTn>
                                        <p:tgtEl>
                                          <p:spTgt spid="3">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47" dur="136" fill="hold">
                                          <p:stCondLst>
                                            <p:cond delay="864"/>
                                          </p:stCondLst>
                                        </p:cTn>
                                        <p:tgtEl>
                                          <p:spTgt spid="3">
                                            <p:txEl>
                                              <p:pRg st="0" end="0"/>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38" presetClass="entr" presetSubtype="0" accel="50000" fill="hold" nodeType="clickEffect">
                                  <p:stCondLst>
                                    <p:cond delay="0"/>
                                  </p:stCondLst>
                                  <p:iterate type="lt">
                                    <p:tmPct val="50000"/>
                                  </p:iterate>
                                  <p:childTnLst>
                                    <p:set>
                                      <p:cBhvr>
                                        <p:cTn id="51" dur="1" fill="hold">
                                          <p:stCondLst>
                                            <p:cond delay="0"/>
                                          </p:stCondLst>
                                        </p:cTn>
                                        <p:tgtEl>
                                          <p:spTgt spid="3">
                                            <p:txEl>
                                              <p:pRg st="1" end="1"/>
                                            </p:txEl>
                                          </p:spTgt>
                                        </p:tgtEl>
                                        <p:attrNameLst>
                                          <p:attrName>style.visibility</p:attrName>
                                        </p:attrNameLst>
                                      </p:cBhvr>
                                      <p:to>
                                        <p:strVal val="visible"/>
                                      </p:to>
                                    </p:set>
                                    <p:set>
                                      <p:cBhvr>
                                        <p:cTn id="52" dur="455" fill="hold">
                                          <p:stCondLst>
                                            <p:cond delay="0"/>
                                          </p:stCondLst>
                                        </p:cTn>
                                        <p:tgtEl>
                                          <p:spTgt spid="3">
                                            <p:txEl>
                                              <p:pRg st="1" end="1"/>
                                            </p:txEl>
                                          </p:spTgt>
                                        </p:tgtEl>
                                        <p:attrNameLst>
                                          <p:attrName>style.rotation</p:attrName>
                                        </p:attrNameLst>
                                      </p:cBhvr>
                                      <p:to>
                                        <p:strVal val="-45.0"/>
                                      </p:to>
                                    </p:set>
                                    <p:anim calcmode="lin" valueType="num">
                                      <p:cBhvr>
                                        <p:cTn id="53" dur="455" fill="hold">
                                          <p:stCondLst>
                                            <p:cond delay="455"/>
                                          </p:stCondLst>
                                        </p:cTn>
                                        <p:tgtEl>
                                          <p:spTgt spid="3">
                                            <p:txEl>
                                              <p:pRg st="1" end="1"/>
                                            </p:txEl>
                                          </p:spTgt>
                                        </p:tgtEl>
                                        <p:attrNameLst>
                                          <p:attrName>style.rotation</p:attrName>
                                        </p:attrNameLst>
                                      </p:cBhvr>
                                      <p:tavLst>
                                        <p:tav tm="0">
                                          <p:val>
                                            <p:fltVal val="-45"/>
                                          </p:val>
                                        </p:tav>
                                        <p:tav tm="69900">
                                          <p:val>
                                            <p:fltVal val="45"/>
                                          </p:val>
                                        </p:tav>
                                        <p:tav tm="100000">
                                          <p:val>
                                            <p:fltVal val="0"/>
                                          </p:val>
                                        </p:tav>
                                      </p:tavLst>
                                    </p:anim>
                                    <p:anim calcmode="lin" valueType="num">
                                      <p:cBhvr>
                                        <p:cTn id="54" dur="455" fill="hold">
                                          <p:stCondLst>
                                            <p:cond delay="0"/>
                                          </p:stCondLst>
                                        </p:cTn>
                                        <p:tgtEl>
                                          <p:spTgt spid="3">
                                            <p:txEl>
                                              <p:pRg st="1" end="1"/>
                                            </p:txEl>
                                          </p:spTgt>
                                        </p:tgtEl>
                                        <p:attrNameLst>
                                          <p:attrName>ppt_y</p:attrName>
                                        </p:attrNameLst>
                                      </p:cBhvr>
                                      <p:tavLst>
                                        <p:tav tm="0">
                                          <p:val>
                                            <p:strVal val="#ppt_y-1"/>
                                          </p:val>
                                        </p:tav>
                                        <p:tav tm="100000">
                                          <p:val>
                                            <p:strVal val="#ppt_y-(0.354*#ppt_w-0.172*#ppt_h)"/>
                                          </p:val>
                                        </p:tav>
                                      </p:tavLst>
                                    </p:anim>
                                    <p:anim calcmode="lin" valueType="num">
                                      <p:cBhvr>
                                        <p:cTn id="55" dur="156" decel="50000" autoRev="1" fill="hold">
                                          <p:stCondLst>
                                            <p:cond delay="455"/>
                                          </p:stCondLst>
                                        </p:cTn>
                                        <p:tgtEl>
                                          <p:spTgt spid="3">
                                            <p:txEl>
                                              <p:pRg st="1" end="1"/>
                                            </p:txEl>
                                          </p:spTgt>
                                        </p:tgtEl>
                                        <p:attrNameLst>
                                          <p:attrName>ppt_y</p:attrName>
                                        </p:attrNameLst>
                                      </p:cBhvr>
                                      <p:tavLst>
                                        <p:tav tm="0">
                                          <p:val>
                                            <p:strVal val="#ppt_y-(0.354*#ppt_w-0.172*#ppt_h)"/>
                                          </p:val>
                                        </p:tav>
                                        <p:tav tm="100000">
                                          <p:val>
                                            <p:strVal val="#ppt_y-(0.354*#ppt_w-0.172*#ppt_h)-#ppt_h/2"/>
                                          </p:val>
                                        </p:tav>
                                      </p:tavLst>
                                    </p:anim>
                                    <p:anim calcmode="lin" valueType="num">
                                      <p:cBhvr>
                                        <p:cTn id="56" dur="136" fill="hold">
                                          <p:stCondLst>
                                            <p:cond delay="864"/>
                                          </p:stCondLst>
                                        </p:cTn>
                                        <p:tgtEl>
                                          <p:spTgt spid="3">
                                            <p:txEl>
                                              <p:pRg st="1" end="1"/>
                                            </p:txEl>
                                          </p:spTgt>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Content Placeholder 3"/>
          <p:cNvSpPr>
            <a:spLocks noGrp="1"/>
          </p:cNvSpPr>
          <p:nvPr>
            <p:ph sz="half" idx="2"/>
          </p:nvPr>
        </p:nvSpPr>
        <p:spPr>
          <a:xfrm>
            <a:off x="4572000" y="838200"/>
            <a:ext cx="4038600" cy="4525963"/>
          </a:xfrm>
        </p:spPr>
        <p:txBody>
          <a:bodyPr>
            <a:normAutofit fontScale="25000" lnSpcReduction="20000"/>
          </a:bodyPr>
          <a:lstStyle/>
          <a:p>
            <a:pPr lvl="0"/>
            <a:r>
              <a:rPr lang="en-US" sz="8000" dirty="0" smtClean="0">
                <a:latin typeface="Comic Sans MS" pitchFamily="66" charset="0"/>
              </a:rPr>
              <a:t>The Western Ghats or </a:t>
            </a:r>
            <a:r>
              <a:rPr lang="en-US" sz="8000" dirty="0" err="1" smtClean="0">
                <a:latin typeface="Comic Sans MS" pitchFamily="66" charset="0"/>
              </a:rPr>
              <a:t>Sahyadri</a:t>
            </a:r>
            <a:r>
              <a:rPr lang="en-US" sz="8000" dirty="0" smtClean="0">
                <a:latin typeface="Comic Sans MS" pitchFamily="66" charset="0"/>
              </a:rPr>
              <a:t> mountains run along the western edge of India's Deccan Plateau and separate it from a narrow coastal plain along the Arabian Sea. The range runs approximately 1,600 km (994 mi) from south of the Tapti River near the Gujarat–Maharashtra border and across Maharashtra, Goa, Karnataka, Kerala and Tamil Nadu to the southern tip of the Deccan peninsula. The average elevation is around 1,000 m (3,281 ft).</a:t>
            </a:r>
            <a:r>
              <a:rPr lang="en-US" sz="8000" baseline="30000" dirty="0" smtClean="0">
                <a:latin typeface="Comic Sans MS" pitchFamily="66" charset="0"/>
              </a:rPr>
              <a:t> </a:t>
            </a:r>
            <a:r>
              <a:rPr lang="en-US" sz="8000" dirty="0" err="1" smtClean="0">
                <a:latin typeface="Comic Sans MS" pitchFamily="66" charset="0"/>
              </a:rPr>
              <a:t>Anai</a:t>
            </a:r>
            <a:r>
              <a:rPr lang="en-US" sz="8000" dirty="0" smtClean="0">
                <a:latin typeface="Comic Sans MS" pitchFamily="66" charset="0"/>
              </a:rPr>
              <a:t> </a:t>
            </a:r>
            <a:r>
              <a:rPr lang="en-US" sz="8000" dirty="0" err="1" smtClean="0">
                <a:latin typeface="Comic Sans MS" pitchFamily="66" charset="0"/>
              </a:rPr>
              <a:t>Mudi</a:t>
            </a:r>
            <a:r>
              <a:rPr lang="en-US" sz="8000" dirty="0" smtClean="0">
                <a:latin typeface="Comic Sans MS" pitchFamily="66" charset="0"/>
              </a:rPr>
              <a:t> in the </a:t>
            </a:r>
            <a:r>
              <a:rPr lang="en-US" sz="8000" dirty="0" err="1" smtClean="0">
                <a:latin typeface="Comic Sans MS" pitchFamily="66" charset="0"/>
              </a:rPr>
              <a:t>Anaimala</a:t>
            </a:r>
            <a:r>
              <a:rPr lang="en-US" sz="8000" dirty="0" smtClean="0">
                <a:latin typeface="Comic Sans MS" pitchFamily="66" charset="0"/>
              </a:rPr>
              <a:t> Hills 2,695 m (8,842 ft) in Kerala is the highest peak in the Western Ghats</a:t>
            </a:r>
            <a:r>
              <a:rPr lang="en-US" dirty="0" smtClean="0"/>
              <a:t>.</a:t>
            </a:r>
            <a:endParaRPr lang="en-US" dirty="0"/>
          </a:p>
        </p:txBody>
      </p:sp>
      <p:pic>
        <p:nvPicPr>
          <p:cNvPr id="5" name="Content Placeholder 4" descr="http://upload.wikimedia.org/wikipedia/commons/thumb/c/c8/Western-Ghats-Matheran.jpg/250px-Western-Ghats-Matheran.jpg">
            <a:hlinkClick r:id="rId3"/>
          </p:cNvPr>
          <p:cNvPicPr>
            <a:picLocks noGrp="1"/>
          </p:cNvPicPr>
          <p:nvPr>
            <p:ph sz="half" idx="1"/>
          </p:nvPr>
        </p:nvPicPr>
        <p:blipFill>
          <a:blip r:embed="rId4"/>
          <a:srcRect/>
          <a:stretch>
            <a:fillRect/>
          </a:stretch>
        </p:blipFill>
        <p:spPr bwMode="auto">
          <a:xfrm>
            <a:off x="381000" y="1676400"/>
            <a:ext cx="4038600" cy="3581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heckerboard(across)">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8" presetClass="entr" presetSubtype="0" accel="50000" fill="hold" nodeType="clickEffect">
                                  <p:stCondLst>
                                    <p:cond delay="0"/>
                                  </p:stCondLst>
                                  <p:iterate type="lt">
                                    <p:tmPct val="50000"/>
                                  </p:iterate>
                                  <p:childTnLst>
                                    <p:set>
                                      <p:cBhvr>
                                        <p:cTn id="11" dur="1" fill="hold">
                                          <p:stCondLst>
                                            <p:cond delay="0"/>
                                          </p:stCondLst>
                                        </p:cTn>
                                        <p:tgtEl>
                                          <p:spTgt spid="5"/>
                                        </p:tgtEl>
                                        <p:attrNameLst>
                                          <p:attrName>style.visibility</p:attrName>
                                        </p:attrNameLst>
                                      </p:cBhvr>
                                      <p:to>
                                        <p:strVal val="visible"/>
                                      </p:to>
                                    </p:set>
                                    <p:set>
                                      <p:cBhvr>
                                        <p:cTn id="12" dur="910" fill="hold">
                                          <p:stCondLst>
                                            <p:cond delay="0"/>
                                          </p:stCondLst>
                                        </p:cTn>
                                        <p:tgtEl>
                                          <p:spTgt spid="5"/>
                                        </p:tgtEl>
                                        <p:attrNameLst>
                                          <p:attrName>style.rotation</p:attrName>
                                        </p:attrNameLst>
                                      </p:cBhvr>
                                      <p:to>
                                        <p:strVal val="-45.0"/>
                                      </p:to>
                                    </p:set>
                                    <p:anim calcmode="lin" valueType="num">
                                      <p:cBhvr>
                                        <p:cTn id="13" dur="910" fill="hold">
                                          <p:stCondLst>
                                            <p:cond delay="910"/>
                                          </p:stCondLst>
                                        </p:cTn>
                                        <p:tgtEl>
                                          <p:spTgt spid="5"/>
                                        </p:tgtEl>
                                        <p:attrNameLst>
                                          <p:attrName>style.rotation</p:attrName>
                                        </p:attrNameLst>
                                      </p:cBhvr>
                                      <p:tavLst>
                                        <p:tav tm="0">
                                          <p:val>
                                            <p:fltVal val="-45"/>
                                          </p:val>
                                        </p:tav>
                                        <p:tav tm="69900">
                                          <p:val>
                                            <p:fltVal val="45"/>
                                          </p:val>
                                        </p:tav>
                                        <p:tav tm="100000">
                                          <p:val>
                                            <p:fltVal val="0"/>
                                          </p:val>
                                        </p:tav>
                                      </p:tavLst>
                                    </p:anim>
                                    <p:anim calcmode="lin" valueType="num">
                                      <p:cBhvr>
                                        <p:cTn id="14" dur="910" fill="hold">
                                          <p:stCondLst>
                                            <p:cond delay="0"/>
                                          </p:stCondLst>
                                        </p:cTn>
                                        <p:tgtEl>
                                          <p:spTgt spid="5"/>
                                        </p:tgtEl>
                                        <p:attrNameLst>
                                          <p:attrName>ppt_y</p:attrName>
                                        </p:attrNameLst>
                                      </p:cBhvr>
                                      <p:tavLst>
                                        <p:tav tm="0">
                                          <p:val>
                                            <p:strVal val="#ppt_y-1"/>
                                          </p:val>
                                        </p:tav>
                                        <p:tav tm="100000">
                                          <p:val>
                                            <p:strVal val="#ppt_y-(0.354*#ppt_w-0.172*#ppt_h)"/>
                                          </p:val>
                                        </p:tav>
                                      </p:tavLst>
                                    </p:anim>
                                    <p:anim calcmode="lin" valueType="num">
                                      <p:cBhvr>
                                        <p:cTn id="15" dur="312" decel="50000" autoRev="1" fill="hold">
                                          <p:stCondLst>
                                            <p:cond delay="910"/>
                                          </p:stCondLst>
                                        </p:cTn>
                                        <p:tgtEl>
                                          <p:spTgt spid="5"/>
                                        </p:tgtEl>
                                        <p:attrNameLst>
                                          <p:attrName>ppt_y</p:attrName>
                                        </p:attrNameLst>
                                      </p:cBhvr>
                                      <p:tavLst>
                                        <p:tav tm="0">
                                          <p:val>
                                            <p:strVal val="#ppt_y-(0.354*#ppt_w-0.172*#ppt_h)"/>
                                          </p:val>
                                        </p:tav>
                                        <p:tav tm="100000">
                                          <p:val>
                                            <p:strVal val="#ppt_y-(0.354*#ppt_w-0.172*#ppt_h)-#ppt_h/2"/>
                                          </p:val>
                                        </p:tav>
                                      </p:tavLst>
                                    </p:anim>
                                    <p:anim calcmode="lin" valueType="num">
                                      <p:cBhvr>
                                        <p:cTn id="16" dur="272" fill="hold">
                                          <p:stCondLst>
                                            <p:cond delay="1728"/>
                                          </p:stCondLst>
                                        </p:cTn>
                                        <p:tgtEl>
                                          <p:spTgt spid="5"/>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875506"/>
          </a:xfrm>
        </p:spPr>
        <p:txBody>
          <a:bodyPr/>
          <a:lstStyle/>
          <a:p>
            <a:pPr algn="ctr"/>
            <a:r>
              <a:rPr lang="en-US" dirty="0" smtClean="0">
                <a:effectLst>
                  <a:glow rad="228600">
                    <a:schemeClr val="accent2">
                      <a:satMod val="175000"/>
                      <a:alpha val="40000"/>
                    </a:schemeClr>
                  </a:glow>
                  <a:outerShdw blurRad="38100" dist="38100" dir="2700000" algn="tl">
                    <a:srgbClr val="000000">
                      <a:alpha val="43137"/>
                    </a:srgbClr>
                  </a:outerShdw>
                </a:effectLst>
              </a:rPr>
              <a:t>Seasonal Winds</a:t>
            </a:r>
            <a:br>
              <a:rPr lang="en-US" dirty="0" smtClean="0">
                <a:effectLst>
                  <a:glow rad="228600">
                    <a:schemeClr val="accent2">
                      <a:satMod val="175000"/>
                      <a:alpha val="40000"/>
                    </a:schemeClr>
                  </a:glow>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
            </a:r>
            <a:br>
              <a:rPr lang="en-US"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
            </a:r>
            <a:br>
              <a:rPr lang="en-US" dirty="0" smtClean="0">
                <a:effectLst>
                  <a:outerShdw blurRad="38100" dist="38100" dir="2700000" algn="tl">
                    <a:srgbClr val="000000">
                      <a:alpha val="43137"/>
                    </a:srgbClr>
                  </a:outerShdw>
                </a:effectLst>
              </a:rPr>
            </a:br>
            <a:endParaRPr lang="en-US" dirty="0">
              <a:effectLst>
                <a:outerShdw blurRad="38100" dist="38100" dir="2700000" algn="tl">
                  <a:srgbClr val="000000">
                    <a:alpha val="43137"/>
                  </a:srgbClr>
                </a:outerShdw>
              </a:effectLst>
            </a:endParaRPr>
          </a:p>
        </p:txBody>
      </p:sp>
      <p:sp>
        <p:nvSpPr>
          <p:cNvPr id="4" name="Content Placeholder 3"/>
          <p:cNvSpPr>
            <a:spLocks noGrp="1"/>
          </p:cNvSpPr>
          <p:nvPr>
            <p:ph sz="half" idx="2"/>
          </p:nvPr>
        </p:nvSpPr>
        <p:spPr>
          <a:xfrm>
            <a:off x="457200" y="1143000"/>
            <a:ext cx="3657600" cy="5334000"/>
          </a:xfrm>
          <a:effectLst>
            <a:glow rad="228600">
              <a:schemeClr val="accent5">
                <a:satMod val="175000"/>
                <a:alpha val="40000"/>
              </a:schemeClr>
            </a:glow>
            <a:innerShdw blurRad="63500" dist="50800" dir="13500000">
              <a:prstClr val="black">
                <a:alpha val="50000"/>
              </a:prstClr>
            </a:innerShdw>
          </a:effectLst>
        </p:spPr>
        <p:style>
          <a:lnRef idx="0">
            <a:schemeClr val="accent4"/>
          </a:lnRef>
          <a:fillRef idx="3">
            <a:schemeClr val="accent4"/>
          </a:fillRef>
          <a:effectRef idx="3">
            <a:schemeClr val="accent4"/>
          </a:effectRef>
          <a:fontRef idx="minor">
            <a:schemeClr val="lt1"/>
          </a:fontRef>
        </p:style>
        <p:txBody>
          <a:bodyPr>
            <a:normAutofit fontScale="70000" lnSpcReduction="20000"/>
          </a:bodyPr>
          <a:lstStyle/>
          <a:p>
            <a:r>
              <a:rPr lang="en-US" dirty="0" smtClean="0">
                <a:solidFill>
                  <a:srgbClr val="FF0000"/>
                </a:solidFill>
                <a:latin typeface="Berlin Sans FB" pitchFamily="34" charset="0"/>
              </a:rPr>
              <a:t>Seasonal winds are called monsoons. Monsoons provide rainy summers and dry winters.</a:t>
            </a:r>
            <a:r>
              <a:rPr lang="en-US" b="1" dirty="0" smtClean="0">
                <a:solidFill>
                  <a:srgbClr val="FF0000"/>
                </a:solidFill>
                <a:latin typeface="Berlin Sans FB" pitchFamily="34" charset="0"/>
              </a:rPr>
              <a:t> </a:t>
            </a:r>
            <a:r>
              <a:rPr lang="en-US" dirty="0" smtClean="0">
                <a:solidFill>
                  <a:srgbClr val="FF0000"/>
                </a:solidFill>
                <a:latin typeface="Berlin Sans FB" pitchFamily="34" charset="0"/>
              </a:rPr>
              <a:t>Monsoon is traditionally defined as a seasonal reversing wind accompanied by corresponding changes in precipitation, but is now used to describe seasonal changes in atmospheric circulation and precipitation associated with the asymmetric heating of land and sea. Usually, the term monsoon is used to refer to the rainy phase of a seasonally-changing pattern, although technically there is also a dry phase. </a:t>
            </a:r>
            <a:endParaRPr lang="en-US" dirty="0">
              <a:solidFill>
                <a:srgbClr val="FF0000"/>
              </a:solidFill>
              <a:latin typeface="Berlin Sans FB" pitchFamily="34" charset="0"/>
            </a:endParaRPr>
          </a:p>
        </p:txBody>
      </p:sp>
      <p:pic>
        <p:nvPicPr>
          <p:cNvPr id="5" name="Content Placeholder 4" descr="india4.gif"/>
          <p:cNvPicPr>
            <a:picLocks noGrp="1"/>
          </p:cNvPicPr>
          <p:nvPr>
            <p:ph sz="half" idx="1"/>
          </p:nvPr>
        </p:nvPicPr>
        <p:blipFill>
          <a:blip r:embed="rId3"/>
          <a:srcRect/>
          <a:stretch>
            <a:fillRect/>
          </a:stretch>
        </p:blipFill>
        <p:spPr bwMode="auto">
          <a:xfrm>
            <a:off x="5105400" y="914400"/>
            <a:ext cx="3505200" cy="57150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52" presetClass="entr" presetSubtype="0" fill="hold" grpId="0" nodeType="clickEffect">
                                  <p:stCondLst>
                                    <p:cond delay="0"/>
                                  </p:stCondLst>
                                  <p:childTnLst>
                                    <p:set>
                                      <p:cBhvr>
                                        <p:cTn id="14" dur="1" fill="hold">
                                          <p:stCondLst>
                                            <p:cond delay="0"/>
                                          </p:stCondLst>
                                        </p:cTn>
                                        <p:tgtEl>
                                          <p:spTgt spid="4">
                                            <p:bg/>
                                          </p:spTgt>
                                        </p:tgtEl>
                                        <p:attrNameLst>
                                          <p:attrName>style.visibility</p:attrName>
                                        </p:attrNameLst>
                                      </p:cBhvr>
                                      <p:to>
                                        <p:strVal val="visible"/>
                                      </p:to>
                                    </p:set>
                                    <p:animScale>
                                      <p:cBhvr>
                                        <p:cTn id="15" dur="1000" decel="50000" fill="hold">
                                          <p:stCondLst>
                                            <p:cond delay="0"/>
                                          </p:stCondLst>
                                        </p:cTn>
                                        <p:tgtEl>
                                          <p:spTgt spid="4">
                                            <p:bg/>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6" dur="1000" decel="50000" fill="hold">
                                          <p:stCondLst>
                                            <p:cond delay="0"/>
                                          </p:stCondLst>
                                        </p:cTn>
                                        <p:tgtEl>
                                          <p:spTgt spid="4">
                                            <p:bg/>
                                          </p:spTgt>
                                        </p:tgtEl>
                                        <p:attrNameLst>
                                          <p:attrName>ppt_x</p:attrName>
                                          <p:attrName>ppt_y</p:attrName>
                                        </p:attrNameLst>
                                      </p:cBhvr>
                                    </p:animMotion>
                                    <p:animEffect transition="in" filter="fade">
                                      <p:cBhvr>
                                        <p:cTn id="17" dur="1000"/>
                                        <p:tgtEl>
                                          <p:spTgt spid="4">
                                            <p:bg/>
                                          </p:spTgt>
                                        </p:tgtEl>
                                      </p:cBhvr>
                                    </p:animEffect>
                                  </p:childTnLst>
                                </p:cTn>
                              </p:par>
                            </p:childTnLst>
                          </p:cTn>
                        </p:par>
                      </p:childTnLst>
                    </p:cTn>
                  </p:par>
                  <p:par>
                    <p:cTn id="18" fill="hold">
                      <p:stCondLst>
                        <p:cond delay="indefinite"/>
                      </p:stCondLst>
                      <p:childTnLst>
                        <p:par>
                          <p:cTn id="19" fill="hold">
                            <p:stCondLst>
                              <p:cond delay="0"/>
                            </p:stCondLst>
                            <p:childTnLst>
                              <p:par>
                                <p:cTn id="20" presetID="52" presetClass="entr" presetSubtype="0" fill="hold" grpId="0"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Scale>
                                      <p:cBhvr>
                                        <p:cTn id="22" dur="1000" decel="50000" fill="hold">
                                          <p:stCondLst>
                                            <p:cond delay="0"/>
                                          </p:stCondLst>
                                        </p:cTn>
                                        <p:tgtEl>
                                          <p:spTgt spid="4">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1000" decel="50000" fill="hold">
                                          <p:stCondLst>
                                            <p:cond delay="0"/>
                                          </p:stCondLst>
                                        </p:cTn>
                                        <p:tgtEl>
                                          <p:spTgt spid="4">
                                            <p:txEl>
                                              <p:pRg st="0" end="0"/>
                                            </p:txEl>
                                          </p:spTgt>
                                        </p:tgtEl>
                                        <p:attrNameLst>
                                          <p:attrName>ppt_x</p:attrName>
                                          <p:attrName>ppt_y</p:attrName>
                                        </p:attrNameLst>
                                      </p:cBhvr>
                                    </p:animMotion>
                                    <p:animEffect transition="in" filter="fade">
                                      <p:cBhvr>
                                        <p:cTn id="24" dur="1000"/>
                                        <p:tgtEl>
                                          <p:spTgt spid="4">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49" presetClass="entr" presetSubtype="0" decel="100000"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p:cTn id="29" dur="2000" fill="hold"/>
                                        <p:tgtEl>
                                          <p:spTgt spid="5"/>
                                        </p:tgtEl>
                                        <p:attrNameLst>
                                          <p:attrName>ppt_w</p:attrName>
                                        </p:attrNameLst>
                                      </p:cBhvr>
                                      <p:tavLst>
                                        <p:tav tm="0">
                                          <p:val>
                                            <p:fltVal val="0"/>
                                          </p:val>
                                        </p:tav>
                                        <p:tav tm="100000">
                                          <p:val>
                                            <p:strVal val="#ppt_w"/>
                                          </p:val>
                                        </p:tav>
                                      </p:tavLst>
                                    </p:anim>
                                    <p:anim calcmode="lin" valueType="num">
                                      <p:cBhvr>
                                        <p:cTn id="30" dur="2000" fill="hold"/>
                                        <p:tgtEl>
                                          <p:spTgt spid="5"/>
                                        </p:tgtEl>
                                        <p:attrNameLst>
                                          <p:attrName>ppt_h</p:attrName>
                                        </p:attrNameLst>
                                      </p:cBhvr>
                                      <p:tavLst>
                                        <p:tav tm="0">
                                          <p:val>
                                            <p:fltVal val="0"/>
                                          </p:val>
                                        </p:tav>
                                        <p:tav tm="100000">
                                          <p:val>
                                            <p:strVal val="#ppt_h"/>
                                          </p:val>
                                        </p:tav>
                                      </p:tavLst>
                                    </p:anim>
                                    <p:anim calcmode="lin" valueType="num">
                                      <p:cBhvr>
                                        <p:cTn id="31" dur="2000" fill="hold"/>
                                        <p:tgtEl>
                                          <p:spTgt spid="5"/>
                                        </p:tgtEl>
                                        <p:attrNameLst>
                                          <p:attrName>style.rotation</p:attrName>
                                        </p:attrNameLst>
                                      </p:cBhvr>
                                      <p:tavLst>
                                        <p:tav tm="0">
                                          <p:val>
                                            <p:fltVal val="360"/>
                                          </p:val>
                                        </p:tav>
                                        <p:tav tm="100000">
                                          <p:val>
                                            <p:fltVal val="0"/>
                                          </p:val>
                                        </p:tav>
                                      </p:tavLst>
                                    </p:anim>
                                    <p:animEffect transition="in" filter="fade">
                                      <p:cBhvr>
                                        <p:cTn id="3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b="1"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Indo-</a:t>
            </a:r>
            <a:r>
              <a:rPr lang="en-US" b="1" spc="0"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Gangetic</a:t>
            </a:r>
            <a:r>
              <a:rPr lang="en-US" b="1"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Plain</a:t>
            </a:r>
            <a:endParaRPr lang="en-US" b="1"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3" name="Text Placeholder 2"/>
          <p:cNvSpPr>
            <a:spLocks noGrp="1"/>
          </p:cNvSpPr>
          <p:nvPr>
            <p:ph type="body" idx="2"/>
          </p:nvPr>
        </p:nvSpPr>
        <p:spPr>
          <a:xfrm>
            <a:off x="685800" y="1435100"/>
            <a:ext cx="2514600" cy="5041900"/>
          </a:xfrm>
        </p:spPr>
        <p:txBody>
          <a:bodyPr>
            <a:normAutofit fontScale="85000" lnSpcReduction="10000"/>
          </a:bodyPr>
          <a:lstStyle/>
          <a:p>
            <a:r>
              <a:rPr lang="en-US" dirty="0" smtClean="0">
                <a:solidFill>
                  <a:srgbClr val="FFC000"/>
                </a:solidFill>
                <a:latin typeface="Cambria" pitchFamily="18" charset="0"/>
              </a:rPr>
              <a:t>The Indo-</a:t>
            </a:r>
            <a:r>
              <a:rPr lang="en-US" dirty="0" err="1" smtClean="0">
                <a:solidFill>
                  <a:srgbClr val="FFC000"/>
                </a:solidFill>
                <a:latin typeface="Cambria" pitchFamily="18" charset="0"/>
              </a:rPr>
              <a:t>Gangetic</a:t>
            </a:r>
            <a:r>
              <a:rPr lang="en-US" dirty="0" smtClean="0">
                <a:solidFill>
                  <a:srgbClr val="FFC000"/>
                </a:solidFill>
                <a:latin typeface="Cambria" pitchFamily="18" charset="0"/>
              </a:rPr>
              <a:t> plains, also known as the Great Plains are large floodplains of the Indus and the Ganges-Brahmaputra river systems. They run parallel to the Himalaya mountains, from Jammu and Kashmir in the west to Assam in the east and draining most of northern and eastern India. The plains encompass an area of 700,000 square kilometers (270,272 sq mi). The major rivers in this region are the Ganges and the Indus along with their tributaries–</a:t>
            </a:r>
            <a:r>
              <a:rPr lang="en-US" dirty="0" err="1" smtClean="0">
                <a:solidFill>
                  <a:srgbClr val="FFC000"/>
                </a:solidFill>
                <a:latin typeface="Cambria" pitchFamily="18" charset="0"/>
              </a:rPr>
              <a:t>Beas,Yamuna</a:t>
            </a:r>
            <a:r>
              <a:rPr lang="en-US" dirty="0" smtClean="0">
                <a:solidFill>
                  <a:srgbClr val="FFC000"/>
                </a:solidFill>
                <a:latin typeface="Cambria" pitchFamily="18" charset="0"/>
              </a:rPr>
              <a:t>, </a:t>
            </a:r>
            <a:r>
              <a:rPr lang="en-US" dirty="0" err="1" smtClean="0">
                <a:solidFill>
                  <a:srgbClr val="FFC000"/>
                </a:solidFill>
                <a:latin typeface="Cambria" pitchFamily="18" charset="0"/>
              </a:rPr>
              <a:t>Gomti</a:t>
            </a:r>
            <a:r>
              <a:rPr lang="en-US" dirty="0" smtClean="0">
                <a:solidFill>
                  <a:srgbClr val="FFC000"/>
                </a:solidFill>
                <a:latin typeface="Cambria" pitchFamily="18" charset="0"/>
              </a:rPr>
              <a:t>, Ravi   Chambal, Sutlej and Chenab</a:t>
            </a:r>
            <a:r>
              <a:rPr lang="en-US" dirty="0" smtClean="0">
                <a:latin typeface="Cambria" pitchFamily="18" charset="0"/>
              </a:rPr>
              <a:t>.</a:t>
            </a:r>
          </a:p>
          <a:p>
            <a:endParaRPr lang="en-US" dirty="0">
              <a:latin typeface="Cambria" pitchFamily="18" charset="0"/>
            </a:endParaRPr>
          </a:p>
        </p:txBody>
      </p:sp>
      <p:pic>
        <p:nvPicPr>
          <p:cNvPr id="5" name="Content Placeholder 4" descr="http://globalhistorycullen.wikispaces.com/file/view/india6.jpg/74497323/india6.jpg"/>
          <p:cNvPicPr>
            <a:picLocks noGrp="1"/>
          </p:cNvPicPr>
          <p:nvPr>
            <p:ph sz="half" idx="1"/>
          </p:nvPr>
        </p:nvPicPr>
        <p:blipFill>
          <a:blip r:embed="rId4"/>
          <a:srcRect/>
          <a:stretch>
            <a:fillRect/>
          </a:stretch>
        </p:blipFill>
        <p:spPr bwMode="auto">
          <a:xfrm>
            <a:off x="3505200" y="1447800"/>
            <a:ext cx="5303520" cy="46609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48" presetClass="entr" presetSubtype="0" accel="5000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1000" fill="hold"/>
                                        <p:tgtEl>
                                          <p:spTgt spid="3">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6" dur="1000" fill="hold"/>
                                        <p:tgtEl>
                                          <p:spTgt spid="3">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17" dur="1000" fill="hold"/>
                                        <p:tgtEl>
                                          <p:spTgt spid="3">
                                            <p:txEl>
                                              <p:pRg st="0" end="0"/>
                                            </p:txEl>
                                          </p:spTgt>
                                        </p:tgtEl>
                                        <p:attrNameLst>
                                          <p:attrName>ppt_y</p:attrName>
                                        </p:attrNameLst>
                                      </p:cBhvr>
                                      <p:tavLst>
                                        <p:tav tm="0">
                                          <p:val>
                                            <p:strVal val="#ppt_y"/>
                                          </p:val>
                                        </p:tav>
                                        <p:tav tm="100000">
                                          <p:val>
                                            <p:strVal val="#ppt_y"/>
                                          </p:val>
                                        </p:tav>
                                      </p:tavLst>
                                    </p:anim>
                                    <p:animEffect transition="in" filter="fade">
                                      <p:cBhvr>
                                        <p:cTn id="18" dur="10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770" decel="100000"/>
                                        <p:tgtEl>
                                          <p:spTgt spid="5"/>
                                        </p:tgtEl>
                                      </p:cBhvr>
                                    </p:animEffect>
                                    <p:animScale>
                                      <p:cBhvr>
                                        <p:cTn id="24" dur="770" decel="100000"/>
                                        <p:tgtEl>
                                          <p:spTgt spid="5"/>
                                        </p:tgtEl>
                                      </p:cBhvr>
                                      <p:from x="10000" y="10000"/>
                                      <p:to x="200000" y="450000"/>
                                    </p:animScale>
                                    <p:animScale>
                                      <p:cBhvr>
                                        <p:cTn id="25" dur="1230" accel="100000" fill="hold">
                                          <p:stCondLst>
                                            <p:cond delay="770"/>
                                          </p:stCondLst>
                                        </p:cTn>
                                        <p:tgtEl>
                                          <p:spTgt spid="5"/>
                                        </p:tgtEl>
                                      </p:cBhvr>
                                      <p:from x="200000" y="450000"/>
                                      <p:to x="100000" y="100000"/>
                                    </p:animScale>
                                    <p:set>
                                      <p:cBhvr>
                                        <p:cTn id="26" dur="770" fill="hold"/>
                                        <p:tgtEl>
                                          <p:spTgt spid="5"/>
                                        </p:tgtEl>
                                        <p:attrNameLst>
                                          <p:attrName>ppt_x</p:attrName>
                                        </p:attrNameLst>
                                      </p:cBhvr>
                                      <p:to>
                                        <p:strVal val="(0.5)"/>
                                      </p:to>
                                    </p:set>
                                    <p:anim from="(0.5)" to="(#ppt_x)" calcmode="lin" valueType="num">
                                      <p:cBhvr>
                                        <p:cTn id="27" dur="1230" accel="100000" fill="hold">
                                          <p:stCondLst>
                                            <p:cond delay="770"/>
                                          </p:stCondLst>
                                        </p:cTn>
                                        <p:tgtEl>
                                          <p:spTgt spid="5"/>
                                        </p:tgtEl>
                                        <p:attrNameLst>
                                          <p:attrName>ppt_x</p:attrName>
                                        </p:attrNameLst>
                                      </p:cBhvr>
                                    </p:anim>
                                    <p:set>
                                      <p:cBhvr>
                                        <p:cTn id="28" dur="770" fill="hold"/>
                                        <p:tgtEl>
                                          <p:spTgt spid="5"/>
                                        </p:tgtEl>
                                        <p:attrNameLst>
                                          <p:attrName>ppt_y</p:attrName>
                                        </p:attrNameLst>
                                      </p:cBhvr>
                                      <p:to>
                                        <p:strVal val="(#ppt_y+0.4)"/>
                                      </p:to>
                                    </p:set>
                                    <p:anim from="(#ppt_y+0.4)" to="(#ppt_y)" calcmode="lin" valueType="num">
                                      <p:cBhvr>
                                        <p:cTn id="29" dur="1230" accel="100000" fill="hold">
                                          <p:stCondLst>
                                            <p:cond delay="770"/>
                                          </p:stCondLst>
                                        </p:cTn>
                                        <p:tgtEl>
                                          <p:spTgt spid="5"/>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457200"/>
            <a:ext cx="7772400" cy="914400"/>
          </a:xfrm>
        </p:spPr>
        <p:txBody>
          <a:bodyPr/>
          <a:lstStyle/>
          <a:p>
            <a:r>
              <a:rPr lang="en-US" sz="2000" dirty="0" smtClean="0">
                <a:solidFill>
                  <a:srgbClr val="FF0000"/>
                </a:solidFill>
                <a:latin typeface="Lucida Calligraphy" pitchFamily="66" charset="0"/>
              </a:rPr>
              <a:t>The great plains are sometimes classified into four divisions</a:t>
            </a:r>
            <a:r>
              <a:rPr lang="en-US" dirty="0" smtClean="0">
                <a:solidFill>
                  <a:srgbClr val="FF0000"/>
                </a:solidFill>
                <a:latin typeface="Lucida Calligraphy" pitchFamily="66" charset="0"/>
              </a:rPr>
              <a:t>:</a:t>
            </a:r>
            <a:r>
              <a:rPr lang="en-US" dirty="0" smtClean="0">
                <a:solidFill>
                  <a:srgbClr val="FF0000"/>
                </a:solidFill>
              </a:rPr>
              <a:t/>
            </a:r>
            <a:br>
              <a:rPr lang="en-US" dirty="0" smtClean="0">
                <a:solidFill>
                  <a:srgbClr val="FF0000"/>
                </a:solidFill>
              </a:rPr>
            </a:br>
            <a:endParaRPr lang="en-US" dirty="0">
              <a:solidFill>
                <a:srgbClr val="FF0000"/>
              </a:solidFill>
            </a:endParaRPr>
          </a:p>
        </p:txBody>
      </p:sp>
      <p:sp>
        <p:nvSpPr>
          <p:cNvPr id="3" name="Content Placeholder 2"/>
          <p:cNvSpPr>
            <a:spLocks noGrp="1"/>
          </p:cNvSpPr>
          <p:nvPr>
            <p:ph idx="1"/>
          </p:nvPr>
        </p:nvSpPr>
        <p:spPr>
          <a:xfrm>
            <a:off x="838200" y="1905000"/>
            <a:ext cx="7772400" cy="4572000"/>
          </a:xfrm>
        </p:spPr>
        <p:txBody>
          <a:bodyPr>
            <a:normAutofit fontScale="70000" lnSpcReduction="20000"/>
          </a:bodyPr>
          <a:lstStyle/>
          <a:p>
            <a:pPr lvl="0"/>
            <a:r>
              <a:rPr lang="en-US" b="1" dirty="0" smtClean="0">
                <a:solidFill>
                  <a:srgbClr val="00B0F0"/>
                </a:solidFill>
              </a:rPr>
              <a:t>The </a:t>
            </a:r>
            <a:r>
              <a:rPr lang="en-US" b="1" dirty="0" err="1" smtClean="0">
                <a:solidFill>
                  <a:srgbClr val="00B0F0"/>
                </a:solidFill>
              </a:rPr>
              <a:t>Bhabar</a:t>
            </a:r>
            <a:r>
              <a:rPr lang="en-US" b="1" dirty="0" smtClean="0">
                <a:solidFill>
                  <a:srgbClr val="00B0F0"/>
                </a:solidFill>
              </a:rPr>
              <a:t> belt  </a:t>
            </a:r>
            <a:r>
              <a:rPr lang="en-US" dirty="0" smtClean="0">
                <a:solidFill>
                  <a:srgbClr val="FFFF00"/>
                </a:solidFill>
              </a:rPr>
              <a:t>—  is adjacent to the foothills of the Himalayas and consists of boulders and pebbles which have been carried down by the river streams. As the porosity of this belt is very high, the streams flow underground. The </a:t>
            </a:r>
            <a:r>
              <a:rPr lang="en-US" dirty="0" err="1" smtClean="0">
                <a:solidFill>
                  <a:srgbClr val="FFFF00"/>
                </a:solidFill>
              </a:rPr>
              <a:t>bhabar</a:t>
            </a:r>
            <a:r>
              <a:rPr lang="en-US" dirty="0" smtClean="0">
                <a:solidFill>
                  <a:srgbClr val="FFFF00"/>
                </a:solidFill>
              </a:rPr>
              <a:t> is generally narrow with its width varying between 7 to 15 km.</a:t>
            </a:r>
          </a:p>
          <a:p>
            <a:pPr lvl="0"/>
            <a:r>
              <a:rPr lang="en-US" b="1" dirty="0" smtClean="0">
                <a:solidFill>
                  <a:srgbClr val="00B0F0"/>
                </a:solidFill>
              </a:rPr>
              <a:t>The </a:t>
            </a:r>
            <a:r>
              <a:rPr lang="en-US" b="1" dirty="0" err="1" smtClean="0">
                <a:solidFill>
                  <a:srgbClr val="00B0F0"/>
                </a:solidFill>
              </a:rPr>
              <a:t>Terai</a:t>
            </a:r>
            <a:r>
              <a:rPr lang="en-US" b="1" dirty="0" smtClean="0">
                <a:solidFill>
                  <a:srgbClr val="00B0F0"/>
                </a:solidFill>
              </a:rPr>
              <a:t> belt  </a:t>
            </a:r>
            <a:r>
              <a:rPr lang="en-US" dirty="0" smtClean="0">
                <a:solidFill>
                  <a:srgbClr val="FFFF00"/>
                </a:solidFill>
              </a:rPr>
              <a:t>—  lies next to the </a:t>
            </a:r>
            <a:r>
              <a:rPr lang="en-US" dirty="0" err="1" smtClean="0">
                <a:solidFill>
                  <a:srgbClr val="FFFF00"/>
                </a:solidFill>
              </a:rPr>
              <a:t>Bhabar</a:t>
            </a:r>
            <a:r>
              <a:rPr lang="en-US" dirty="0" smtClean="0">
                <a:solidFill>
                  <a:srgbClr val="FFFF00"/>
                </a:solidFill>
              </a:rPr>
              <a:t> region and is composed of newer alluvium. The underground streams reappear in this region. The region is excessively moist and thickly forested. It also receives heavy rainfall throughout the year and is populated with a variety of wildlife.</a:t>
            </a:r>
          </a:p>
          <a:p>
            <a:pPr lvl="0"/>
            <a:r>
              <a:rPr lang="en-US" b="1" dirty="0" smtClean="0">
                <a:solidFill>
                  <a:srgbClr val="00B0F0"/>
                </a:solidFill>
              </a:rPr>
              <a:t>The </a:t>
            </a:r>
            <a:r>
              <a:rPr lang="en-US" b="1" dirty="0" err="1" smtClean="0">
                <a:solidFill>
                  <a:srgbClr val="00B0F0"/>
                </a:solidFill>
              </a:rPr>
              <a:t>Bangar</a:t>
            </a:r>
            <a:r>
              <a:rPr lang="en-US" b="1" dirty="0" smtClean="0">
                <a:solidFill>
                  <a:srgbClr val="00B0F0"/>
                </a:solidFill>
              </a:rPr>
              <a:t> belt  </a:t>
            </a:r>
            <a:r>
              <a:rPr lang="en-US" dirty="0" smtClean="0">
                <a:solidFill>
                  <a:srgbClr val="FFFF00"/>
                </a:solidFill>
              </a:rPr>
              <a:t>—  consists of older alluvium and forms the alluvial terrace of the flood plains. In the </a:t>
            </a:r>
            <a:r>
              <a:rPr lang="en-US" dirty="0" err="1" smtClean="0">
                <a:solidFill>
                  <a:srgbClr val="FFFF00"/>
                </a:solidFill>
              </a:rPr>
              <a:t>Gangetic</a:t>
            </a:r>
            <a:r>
              <a:rPr lang="en-US" dirty="0" smtClean="0">
                <a:solidFill>
                  <a:srgbClr val="FFFF00"/>
                </a:solidFill>
              </a:rPr>
              <a:t> plains, it has a low upland covered by </a:t>
            </a:r>
            <a:r>
              <a:rPr lang="en-US" dirty="0" err="1" smtClean="0">
                <a:solidFill>
                  <a:srgbClr val="FFFF00"/>
                </a:solidFill>
              </a:rPr>
              <a:t>laterite</a:t>
            </a:r>
            <a:r>
              <a:rPr lang="en-US" dirty="0" smtClean="0">
                <a:solidFill>
                  <a:srgbClr val="FFFF00"/>
                </a:solidFill>
              </a:rPr>
              <a:t> deposits.</a:t>
            </a:r>
          </a:p>
          <a:p>
            <a:pPr lvl="0"/>
            <a:r>
              <a:rPr lang="en-US" b="1" dirty="0" smtClean="0">
                <a:solidFill>
                  <a:srgbClr val="00B0F0"/>
                </a:solidFill>
              </a:rPr>
              <a:t>The </a:t>
            </a:r>
            <a:r>
              <a:rPr lang="en-US" b="1" dirty="0" err="1" smtClean="0">
                <a:solidFill>
                  <a:srgbClr val="00B0F0"/>
                </a:solidFill>
              </a:rPr>
              <a:t>Khadar</a:t>
            </a:r>
            <a:r>
              <a:rPr lang="en-US" b="1" dirty="0" smtClean="0">
                <a:solidFill>
                  <a:srgbClr val="00B0F0"/>
                </a:solidFill>
              </a:rPr>
              <a:t> belt  </a:t>
            </a:r>
            <a:r>
              <a:rPr lang="en-US" dirty="0" smtClean="0">
                <a:solidFill>
                  <a:srgbClr val="FFFF00"/>
                </a:solidFill>
              </a:rPr>
              <a:t>—  lies in lowland areas after the </a:t>
            </a:r>
            <a:r>
              <a:rPr lang="en-US" dirty="0" err="1" smtClean="0">
                <a:solidFill>
                  <a:srgbClr val="FFFF00"/>
                </a:solidFill>
              </a:rPr>
              <a:t>Bangar</a:t>
            </a:r>
            <a:r>
              <a:rPr lang="en-US" dirty="0" smtClean="0">
                <a:solidFill>
                  <a:srgbClr val="FFFF00"/>
                </a:solidFill>
              </a:rPr>
              <a:t> belt. It is made up of fresh newer alluvium which is deposited by the rivers flowing down the plain.</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52"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Scale>
                                      <p:cBhvr>
                                        <p:cTn id="15" dur="1000" decel="50000" fill="hold">
                                          <p:stCondLst>
                                            <p:cond delay="0"/>
                                          </p:stCondLst>
                                        </p:cTn>
                                        <p:tgtEl>
                                          <p:spTgt spid="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6" dur="1000" decel="50000" fill="hold">
                                          <p:stCondLst>
                                            <p:cond delay="0"/>
                                          </p:stCondLst>
                                        </p:cTn>
                                        <p:tgtEl>
                                          <p:spTgt spid="3">
                                            <p:txEl>
                                              <p:pRg st="0" end="0"/>
                                            </p:txEl>
                                          </p:spTgt>
                                        </p:tgtEl>
                                        <p:attrNameLst>
                                          <p:attrName>ppt_x</p:attrName>
                                          <p:attrName>ppt_y</p:attrName>
                                        </p:attrNameLst>
                                      </p:cBhvr>
                                    </p:animMotion>
                                    <p:animEffect transition="in" filter="fade">
                                      <p:cBhvr>
                                        <p:cTn id="17" dur="10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2" presetClass="entr" presetSubtype="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Scale>
                                      <p:cBhvr>
                                        <p:cTn id="22" dur="1000" decel="50000" fill="hold">
                                          <p:stCondLst>
                                            <p:cond delay="0"/>
                                          </p:stCondLst>
                                        </p:cTn>
                                        <p:tgtEl>
                                          <p:spTgt spid="3">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1000" decel="50000" fill="hold">
                                          <p:stCondLst>
                                            <p:cond delay="0"/>
                                          </p:stCondLst>
                                        </p:cTn>
                                        <p:tgtEl>
                                          <p:spTgt spid="3">
                                            <p:txEl>
                                              <p:pRg st="1" end="1"/>
                                            </p:txEl>
                                          </p:spTgt>
                                        </p:tgtEl>
                                        <p:attrNameLst>
                                          <p:attrName>ppt_x</p:attrName>
                                          <p:attrName>ppt_y</p:attrName>
                                        </p:attrNameLst>
                                      </p:cBhvr>
                                    </p:animMotion>
                                    <p:animEffect transition="in" filter="fade">
                                      <p:cBhvr>
                                        <p:cTn id="24" dur="1000"/>
                                        <p:tgtEl>
                                          <p:spTgt spid="3">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2" presetClass="entr" presetSubtype="0" fill="hold" grpId="0"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Scale>
                                      <p:cBhvr>
                                        <p:cTn id="29" dur="1000" decel="50000" fill="hold">
                                          <p:stCondLst>
                                            <p:cond delay="0"/>
                                          </p:stCondLst>
                                        </p:cTn>
                                        <p:tgtEl>
                                          <p:spTgt spid="3">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0" dur="1000" decel="50000" fill="hold">
                                          <p:stCondLst>
                                            <p:cond delay="0"/>
                                          </p:stCondLst>
                                        </p:cTn>
                                        <p:tgtEl>
                                          <p:spTgt spid="3">
                                            <p:txEl>
                                              <p:pRg st="2" end="2"/>
                                            </p:txEl>
                                          </p:spTgt>
                                        </p:tgtEl>
                                        <p:attrNameLst>
                                          <p:attrName>ppt_x</p:attrName>
                                          <p:attrName>ppt_y</p:attrName>
                                        </p:attrNameLst>
                                      </p:cBhvr>
                                    </p:animMotion>
                                    <p:animEffect transition="in" filter="fade">
                                      <p:cBhvr>
                                        <p:cTn id="31" dur="1000"/>
                                        <p:tgtEl>
                                          <p:spTgt spid="3">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52" presetClass="entr" presetSubtype="0" fill="hold" grpId="0" nodeType="click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Scale>
                                      <p:cBhvr>
                                        <p:cTn id="36" dur="1000" decel="50000" fill="hold">
                                          <p:stCondLst>
                                            <p:cond delay="0"/>
                                          </p:stCondLst>
                                        </p:cTn>
                                        <p:tgtEl>
                                          <p:spTgt spid="3">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3">
                                            <p:txEl>
                                              <p:pRg st="3" end="3"/>
                                            </p:txEl>
                                          </p:spTgt>
                                        </p:tgtEl>
                                        <p:attrNameLst>
                                          <p:attrName>ppt_x</p:attrName>
                                          <p:attrName>ppt_y</p:attrName>
                                        </p:attrNameLst>
                                      </p:cBhvr>
                                    </p:animMotion>
                                    <p:animEffect transition="in" filter="fade">
                                      <p:cBhvr>
                                        <p:cTn id="38"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800600" y="1066800"/>
            <a:ext cx="3962400" cy="5257800"/>
          </a:xfrm>
          <a:effectLst>
            <a:glow rad="228600">
              <a:schemeClr val="accent5">
                <a:satMod val="175000"/>
                <a:alpha val="40000"/>
              </a:schemeClr>
            </a:glow>
            <a:innerShdw blurRad="63500" dist="50800" dir="13500000">
              <a:prstClr val="black">
                <a:alpha val="50000"/>
              </a:prstClr>
            </a:innerShdw>
            <a:reflection blurRad="6350" stA="50000" endA="295" endPos="92000" dist="101600" dir="5400000" sy="-100000" algn="bl" rotWithShape="0"/>
          </a:effectLst>
        </p:spPr>
        <p:style>
          <a:lnRef idx="1">
            <a:schemeClr val="accent2"/>
          </a:lnRef>
          <a:fillRef idx="2">
            <a:schemeClr val="accent2"/>
          </a:fillRef>
          <a:effectRef idx="1">
            <a:schemeClr val="accent2"/>
          </a:effectRef>
          <a:fontRef idx="minor">
            <a:schemeClr val="dk1"/>
          </a:fontRef>
        </p:style>
        <p:txBody>
          <a:bodyPr>
            <a:noAutofit/>
          </a:bodyPr>
          <a:lstStyle/>
          <a:p>
            <a:r>
              <a:rPr lang="en-US" sz="2000" dirty="0" smtClean="0">
                <a:latin typeface="Monotype Corsiva" pitchFamily="66" charset="0"/>
              </a:rPr>
              <a:t>The Indian Desert (</a:t>
            </a:r>
            <a:r>
              <a:rPr lang="en-US" sz="2000" dirty="0" err="1" smtClean="0">
                <a:latin typeface="Monotype Corsiva" pitchFamily="66" charset="0"/>
              </a:rPr>
              <a:t>Thar</a:t>
            </a:r>
            <a:r>
              <a:rPr lang="en-US" sz="2000" dirty="0" smtClean="0">
                <a:latin typeface="Monotype Corsiva" pitchFamily="66" charset="0"/>
              </a:rPr>
              <a:t> Desert) lies towards the western margins of the </a:t>
            </a:r>
            <a:r>
              <a:rPr lang="en-US" sz="2000" dirty="0" err="1" smtClean="0">
                <a:latin typeface="Monotype Corsiva" pitchFamily="66" charset="0"/>
              </a:rPr>
              <a:t>Aravali</a:t>
            </a:r>
            <a:r>
              <a:rPr lang="en-US" sz="2000" dirty="0" smtClean="0">
                <a:latin typeface="Monotype Corsiva" pitchFamily="66" charset="0"/>
              </a:rPr>
              <a:t>  Hills. It is an undulating sandy plain covered with sand dunes. This region receives very low rainfall below 150 mm per year.  The </a:t>
            </a:r>
            <a:r>
              <a:rPr lang="en-US" sz="2000" dirty="0" err="1" smtClean="0">
                <a:latin typeface="Monotype Corsiva" pitchFamily="66" charset="0"/>
              </a:rPr>
              <a:t>Thar</a:t>
            </a:r>
            <a:r>
              <a:rPr lang="en-US" sz="2000" dirty="0" smtClean="0">
                <a:latin typeface="Monotype Corsiva" pitchFamily="66" charset="0"/>
              </a:rPr>
              <a:t> Desert (also known as the </a:t>
            </a:r>
            <a:r>
              <a:rPr lang="en-US" sz="2000" i="1" dirty="0" smtClean="0">
                <a:latin typeface="Monotype Corsiva" pitchFamily="66" charset="0"/>
              </a:rPr>
              <a:t>Great Indian Desert</a:t>
            </a:r>
            <a:r>
              <a:rPr lang="en-US" sz="2000" dirty="0" smtClean="0">
                <a:latin typeface="Monotype Corsiva" pitchFamily="66" charset="0"/>
              </a:rPr>
              <a:t>) is the world's seventh largest desert; it forms a significant portion of western India and covers an area of 238,700 km² (92,200 mile²). The desert continues into Pakistan as the </a:t>
            </a:r>
            <a:r>
              <a:rPr lang="en-US" sz="2000" dirty="0" err="1" smtClean="0">
                <a:latin typeface="Monotype Corsiva" pitchFamily="66" charset="0"/>
              </a:rPr>
              <a:t>Cholistan</a:t>
            </a:r>
            <a:r>
              <a:rPr lang="en-US" sz="2000" dirty="0" smtClean="0">
                <a:latin typeface="Monotype Corsiva" pitchFamily="66" charset="0"/>
              </a:rPr>
              <a:t> Desert. Most of the </a:t>
            </a:r>
            <a:r>
              <a:rPr lang="en-US" sz="2000" dirty="0" err="1" smtClean="0">
                <a:latin typeface="Monotype Corsiva" pitchFamily="66" charset="0"/>
              </a:rPr>
              <a:t>Thar</a:t>
            </a:r>
            <a:r>
              <a:rPr lang="en-US" sz="2000" dirty="0" smtClean="0">
                <a:latin typeface="Monotype Corsiva" pitchFamily="66" charset="0"/>
              </a:rPr>
              <a:t> Desert is situated in Rajasthan, covering 61% of its geographic area.</a:t>
            </a:r>
          </a:p>
          <a:p>
            <a:endParaRPr lang="en-US" sz="2000" dirty="0">
              <a:latin typeface="Monotype Corsiva" pitchFamily="66" charset="0"/>
            </a:endParaRPr>
          </a:p>
        </p:txBody>
      </p:sp>
      <p:sp>
        <p:nvSpPr>
          <p:cNvPr id="2" name="Title 1"/>
          <p:cNvSpPr>
            <a:spLocks noGrp="1"/>
          </p:cNvSpPr>
          <p:nvPr>
            <p:ph type="title"/>
          </p:nvPr>
        </p:nvSpPr>
        <p:spPr>
          <a:xfrm>
            <a:off x="457200" y="0"/>
            <a:ext cx="8229600" cy="1143000"/>
          </a:xfrm>
        </p:spPr>
        <p:txBody>
          <a:bodyPr/>
          <a:lstStyle/>
          <a:p>
            <a:pPr algn="ctr"/>
            <a:r>
              <a:rPr lang="en-US" dirty="0" smtClean="0">
                <a:solidFill>
                  <a:schemeClr val="accent6">
                    <a:lumMod val="75000"/>
                  </a:schemeClr>
                </a:solidFill>
                <a:latin typeface="Algerian" pitchFamily="82" charset="0"/>
              </a:rPr>
              <a:t>Indian Desert</a:t>
            </a:r>
            <a:endParaRPr lang="en-US" dirty="0">
              <a:solidFill>
                <a:schemeClr val="accent6">
                  <a:lumMod val="75000"/>
                </a:schemeClr>
              </a:solidFill>
              <a:latin typeface="Algerian" pitchFamily="82" charset="0"/>
            </a:endParaRPr>
          </a:p>
        </p:txBody>
      </p:sp>
      <p:pic>
        <p:nvPicPr>
          <p:cNvPr id="7" name="Content Placeholder 6" descr="india5.gif"/>
          <p:cNvPicPr>
            <a:picLocks noGrp="1"/>
          </p:cNvPicPr>
          <p:nvPr>
            <p:ph sz="half" idx="1"/>
          </p:nvPr>
        </p:nvPicPr>
        <p:blipFill>
          <a:blip r:embed="rId4"/>
          <a:srcRect/>
          <a:stretch>
            <a:fillRect/>
          </a:stretch>
        </p:blipFill>
        <p:spPr bwMode="auto">
          <a:xfrm>
            <a:off x="457200" y="1981200"/>
            <a:ext cx="3924300" cy="2819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5" presetClass="entr" presetSubtype="0" fill="hold" grpId="0" nodeType="clickEffect">
                                  <p:stCondLst>
                                    <p:cond delay="0"/>
                                  </p:stCondLst>
                                  <p:childTnLst>
                                    <p:set>
                                      <p:cBhvr>
                                        <p:cTn id="13" dur="1" fill="hold">
                                          <p:stCondLst>
                                            <p:cond delay="0"/>
                                          </p:stCondLst>
                                        </p:cTn>
                                        <p:tgtEl>
                                          <p:spTgt spid="4">
                                            <p:bg/>
                                          </p:spTgt>
                                        </p:tgtEl>
                                        <p:attrNameLst>
                                          <p:attrName>style.visibility</p:attrName>
                                        </p:attrNameLst>
                                      </p:cBhvr>
                                      <p:to>
                                        <p:strVal val="visible"/>
                                      </p:to>
                                    </p:set>
                                    <p:anim calcmode="lin" valueType="num">
                                      <p:cBhvr>
                                        <p:cTn id="14" dur="500" decel="50000" fill="hold">
                                          <p:stCondLst>
                                            <p:cond delay="0"/>
                                          </p:stCondLst>
                                        </p:cTn>
                                        <p:tgtEl>
                                          <p:spTgt spid="4">
                                            <p:bg/>
                                          </p:spTgt>
                                        </p:tgtEl>
                                        <p:attrNameLst>
                                          <p:attrName>style.rotation</p:attrName>
                                        </p:attrNameLst>
                                      </p:cBhvr>
                                      <p:tavLst>
                                        <p:tav tm="0">
                                          <p:val>
                                            <p:fltVal val="-90"/>
                                          </p:val>
                                        </p:tav>
                                        <p:tav tm="100000">
                                          <p:val>
                                            <p:fltVal val="0"/>
                                          </p:val>
                                        </p:tav>
                                      </p:tavLst>
                                    </p:anim>
                                    <p:anim calcmode="lin" valueType="num">
                                      <p:cBhvr>
                                        <p:cTn id="15" dur="500" decel="50000" fill="hold">
                                          <p:stCondLst>
                                            <p:cond delay="0"/>
                                          </p:stCondLst>
                                        </p:cTn>
                                        <p:tgtEl>
                                          <p:spTgt spid="4">
                                            <p:bg/>
                                          </p:spTgt>
                                        </p:tgtEl>
                                        <p:attrNameLst>
                                          <p:attrName>ppt_w</p:attrName>
                                        </p:attrNameLst>
                                      </p:cBhvr>
                                      <p:tavLst>
                                        <p:tav tm="0">
                                          <p:val>
                                            <p:strVal val="#ppt_w"/>
                                          </p:val>
                                        </p:tav>
                                        <p:tav tm="100000">
                                          <p:val>
                                            <p:strVal val="#ppt_w*.05"/>
                                          </p:val>
                                        </p:tav>
                                      </p:tavLst>
                                    </p:anim>
                                    <p:anim calcmode="lin" valueType="num">
                                      <p:cBhvr>
                                        <p:cTn id="16" dur="500" accel="50000" fill="hold">
                                          <p:stCondLst>
                                            <p:cond delay="500"/>
                                          </p:stCondLst>
                                        </p:cTn>
                                        <p:tgtEl>
                                          <p:spTgt spid="4">
                                            <p:bg/>
                                          </p:spTgt>
                                        </p:tgtEl>
                                        <p:attrNameLst>
                                          <p:attrName>ppt_w</p:attrName>
                                        </p:attrNameLst>
                                      </p:cBhvr>
                                      <p:tavLst>
                                        <p:tav tm="0">
                                          <p:val>
                                            <p:strVal val="#ppt_w*.05"/>
                                          </p:val>
                                        </p:tav>
                                        <p:tav tm="100000">
                                          <p:val>
                                            <p:strVal val="#ppt_w"/>
                                          </p:val>
                                        </p:tav>
                                      </p:tavLst>
                                    </p:anim>
                                    <p:anim calcmode="lin" valueType="num">
                                      <p:cBhvr>
                                        <p:cTn id="17" dur="1000" fill="hold"/>
                                        <p:tgtEl>
                                          <p:spTgt spid="4">
                                            <p:bg/>
                                          </p:spTgt>
                                        </p:tgtEl>
                                        <p:attrNameLst>
                                          <p:attrName>ppt_h</p:attrName>
                                        </p:attrNameLst>
                                      </p:cBhvr>
                                      <p:tavLst>
                                        <p:tav tm="0">
                                          <p:val>
                                            <p:strVal val="#ppt_h"/>
                                          </p:val>
                                        </p:tav>
                                        <p:tav tm="100000">
                                          <p:val>
                                            <p:strVal val="#ppt_h"/>
                                          </p:val>
                                        </p:tav>
                                      </p:tavLst>
                                    </p:anim>
                                    <p:anim calcmode="lin" valueType="num">
                                      <p:cBhvr>
                                        <p:cTn id="18" dur="500" decel="50000" fill="hold">
                                          <p:stCondLst>
                                            <p:cond delay="0"/>
                                          </p:stCondLst>
                                        </p:cTn>
                                        <p:tgtEl>
                                          <p:spTgt spid="4">
                                            <p:bg/>
                                          </p:spTgt>
                                        </p:tgtEl>
                                        <p:attrNameLst>
                                          <p:attrName>ppt_x</p:attrName>
                                        </p:attrNameLst>
                                      </p:cBhvr>
                                      <p:tavLst>
                                        <p:tav tm="0">
                                          <p:val>
                                            <p:strVal val="#ppt_x+.4"/>
                                          </p:val>
                                        </p:tav>
                                        <p:tav tm="100000">
                                          <p:val>
                                            <p:strVal val="#ppt_x"/>
                                          </p:val>
                                        </p:tav>
                                      </p:tavLst>
                                    </p:anim>
                                    <p:anim calcmode="lin" valueType="num">
                                      <p:cBhvr>
                                        <p:cTn id="19" dur="500" decel="50000" fill="hold">
                                          <p:stCondLst>
                                            <p:cond delay="0"/>
                                          </p:stCondLst>
                                        </p:cTn>
                                        <p:tgtEl>
                                          <p:spTgt spid="4">
                                            <p:bg/>
                                          </p:spTgt>
                                        </p:tgtEl>
                                        <p:attrNameLst>
                                          <p:attrName>ppt_y</p:attrName>
                                        </p:attrNameLst>
                                      </p:cBhvr>
                                      <p:tavLst>
                                        <p:tav tm="0">
                                          <p:val>
                                            <p:strVal val="#ppt_y-.2"/>
                                          </p:val>
                                        </p:tav>
                                        <p:tav tm="100000">
                                          <p:val>
                                            <p:strVal val="#ppt_y+.1"/>
                                          </p:val>
                                        </p:tav>
                                      </p:tavLst>
                                    </p:anim>
                                    <p:anim calcmode="lin" valueType="num">
                                      <p:cBhvr>
                                        <p:cTn id="20" dur="500" accel="50000" fill="hold">
                                          <p:stCondLst>
                                            <p:cond delay="500"/>
                                          </p:stCondLst>
                                        </p:cTn>
                                        <p:tgtEl>
                                          <p:spTgt spid="4">
                                            <p:bg/>
                                          </p:spTgt>
                                        </p:tgtEl>
                                        <p:attrNameLst>
                                          <p:attrName>ppt_y</p:attrName>
                                        </p:attrNameLst>
                                      </p:cBhvr>
                                      <p:tavLst>
                                        <p:tav tm="0">
                                          <p:val>
                                            <p:strVal val="#ppt_y+.1"/>
                                          </p:val>
                                        </p:tav>
                                        <p:tav tm="100000">
                                          <p:val>
                                            <p:strVal val="#ppt_y"/>
                                          </p:val>
                                        </p:tav>
                                      </p:tavLst>
                                    </p:anim>
                                    <p:animEffect transition="in" filter="fade">
                                      <p:cBhvr>
                                        <p:cTn id="21" dur="1000" decel="50000">
                                          <p:stCondLst>
                                            <p:cond delay="0"/>
                                          </p:stCondLst>
                                        </p:cTn>
                                        <p:tgtEl>
                                          <p:spTgt spid="4">
                                            <p:bg/>
                                          </p:spTgt>
                                        </p:tgtEl>
                                      </p:cBhvr>
                                    </p:animEffect>
                                  </p:childTnLst>
                                </p:cTn>
                              </p:par>
                            </p:childTnLst>
                          </p:cTn>
                        </p:par>
                      </p:childTnLst>
                    </p:cTn>
                  </p:par>
                  <p:par>
                    <p:cTn id="22" fill="hold">
                      <p:stCondLst>
                        <p:cond delay="indefinite"/>
                      </p:stCondLst>
                      <p:childTnLst>
                        <p:par>
                          <p:cTn id="23" fill="hold">
                            <p:stCondLst>
                              <p:cond delay="0"/>
                            </p:stCondLst>
                            <p:childTnLst>
                              <p:par>
                                <p:cTn id="24" presetID="25" presetClass="entr" presetSubtype="0" fill="hold" grpId="0" nodeType="clickEffect">
                                  <p:stCondLst>
                                    <p:cond delay="0"/>
                                  </p:stCondLst>
                                  <p:childTnLst>
                                    <p:set>
                                      <p:cBhvr>
                                        <p:cTn id="25" dur="1" fill="hold">
                                          <p:stCondLst>
                                            <p:cond delay="0"/>
                                          </p:stCondLst>
                                        </p:cTn>
                                        <p:tgtEl>
                                          <p:spTgt spid="4">
                                            <p:txEl>
                                              <p:pRg st="0" end="0"/>
                                            </p:txEl>
                                          </p:spTgt>
                                        </p:tgtEl>
                                        <p:attrNameLst>
                                          <p:attrName>style.visibility</p:attrName>
                                        </p:attrNameLst>
                                      </p:cBhvr>
                                      <p:to>
                                        <p:strVal val="visible"/>
                                      </p:to>
                                    </p:set>
                                    <p:anim calcmode="lin" valueType="num">
                                      <p:cBhvr>
                                        <p:cTn id="26" dur="500" decel="50000" fill="hold">
                                          <p:stCondLst>
                                            <p:cond delay="0"/>
                                          </p:stCondLst>
                                        </p:cTn>
                                        <p:tgtEl>
                                          <p:spTgt spid="4">
                                            <p:txEl>
                                              <p:pRg st="0" end="0"/>
                                            </p:txEl>
                                          </p:spTgt>
                                        </p:tgtEl>
                                        <p:attrNameLst>
                                          <p:attrName>style.rotation</p:attrName>
                                        </p:attrNameLst>
                                      </p:cBhvr>
                                      <p:tavLst>
                                        <p:tav tm="0">
                                          <p:val>
                                            <p:fltVal val="-90"/>
                                          </p:val>
                                        </p:tav>
                                        <p:tav tm="100000">
                                          <p:val>
                                            <p:fltVal val="0"/>
                                          </p:val>
                                        </p:tav>
                                      </p:tavLst>
                                    </p:anim>
                                    <p:anim calcmode="lin" valueType="num">
                                      <p:cBhvr>
                                        <p:cTn id="27" dur="500" decel="50000" fill="hold">
                                          <p:stCondLst>
                                            <p:cond delay="0"/>
                                          </p:stCondLst>
                                        </p:cTn>
                                        <p:tgtEl>
                                          <p:spTgt spid="4">
                                            <p:txEl>
                                              <p:pRg st="0" end="0"/>
                                            </p:txEl>
                                          </p:spTgt>
                                        </p:tgtEl>
                                        <p:attrNameLst>
                                          <p:attrName>ppt_w</p:attrName>
                                        </p:attrNameLst>
                                      </p:cBhvr>
                                      <p:tavLst>
                                        <p:tav tm="0">
                                          <p:val>
                                            <p:strVal val="#ppt_w"/>
                                          </p:val>
                                        </p:tav>
                                        <p:tav tm="100000">
                                          <p:val>
                                            <p:strVal val="#ppt_w*.05"/>
                                          </p:val>
                                        </p:tav>
                                      </p:tavLst>
                                    </p:anim>
                                    <p:anim calcmode="lin" valueType="num">
                                      <p:cBhvr>
                                        <p:cTn id="28" dur="500" accel="50000" fill="hold">
                                          <p:stCondLst>
                                            <p:cond delay="500"/>
                                          </p:stCondLst>
                                        </p:cTn>
                                        <p:tgtEl>
                                          <p:spTgt spid="4">
                                            <p:txEl>
                                              <p:pRg st="0" end="0"/>
                                            </p:txEl>
                                          </p:spTgt>
                                        </p:tgtEl>
                                        <p:attrNameLst>
                                          <p:attrName>ppt_w</p:attrName>
                                        </p:attrNameLst>
                                      </p:cBhvr>
                                      <p:tavLst>
                                        <p:tav tm="0">
                                          <p:val>
                                            <p:strVal val="#ppt_w*.05"/>
                                          </p:val>
                                        </p:tav>
                                        <p:tav tm="100000">
                                          <p:val>
                                            <p:strVal val="#ppt_w"/>
                                          </p:val>
                                        </p:tav>
                                      </p:tavLst>
                                    </p:anim>
                                    <p:anim calcmode="lin" valueType="num">
                                      <p:cBhvr>
                                        <p:cTn id="29" dur="1000" fill="hold"/>
                                        <p:tgtEl>
                                          <p:spTgt spid="4">
                                            <p:txEl>
                                              <p:pRg st="0" end="0"/>
                                            </p:txEl>
                                          </p:spTgt>
                                        </p:tgtEl>
                                        <p:attrNameLst>
                                          <p:attrName>ppt_h</p:attrName>
                                        </p:attrNameLst>
                                      </p:cBhvr>
                                      <p:tavLst>
                                        <p:tav tm="0">
                                          <p:val>
                                            <p:strVal val="#ppt_h"/>
                                          </p:val>
                                        </p:tav>
                                        <p:tav tm="100000">
                                          <p:val>
                                            <p:strVal val="#ppt_h"/>
                                          </p:val>
                                        </p:tav>
                                      </p:tavLst>
                                    </p:anim>
                                    <p:anim calcmode="lin" valueType="num">
                                      <p:cBhvr>
                                        <p:cTn id="30" dur="500" decel="50000" fill="hold">
                                          <p:stCondLst>
                                            <p:cond delay="0"/>
                                          </p:stCondLst>
                                        </p:cTn>
                                        <p:tgtEl>
                                          <p:spTgt spid="4">
                                            <p:txEl>
                                              <p:pRg st="0" end="0"/>
                                            </p:txEl>
                                          </p:spTgt>
                                        </p:tgtEl>
                                        <p:attrNameLst>
                                          <p:attrName>ppt_x</p:attrName>
                                        </p:attrNameLst>
                                      </p:cBhvr>
                                      <p:tavLst>
                                        <p:tav tm="0">
                                          <p:val>
                                            <p:strVal val="#ppt_x+.4"/>
                                          </p:val>
                                        </p:tav>
                                        <p:tav tm="100000">
                                          <p:val>
                                            <p:strVal val="#ppt_x"/>
                                          </p:val>
                                        </p:tav>
                                      </p:tavLst>
                                    </p:anim>
                                    <p:anim calcmode="lin" valueType="num">
                                      <p:cBhvr>
                                        <p:cTn id="31" dur="500" decel="50000" fill="hold">
                                          <p:stCondLst>
                                            <p:cond delay="0"/>
                                          </p:stCondLst>
                                        </p:cTn>
                                        <p:tgtEl>
                                          <p:spTgt spid="4">
                                            <p:txEl>
                                              <p:pRg st="0" end="0"/>
                                            </p:txEl>
                                          </p:spTgt>
                                        </p:tgtEl>
                                        <p:attrNameLst>
                                          <p:attrName>ppt_y</p:attrName>
                                        </p:attrNameLst>
                                      </p:cBhvr>
                                      <p:tavLst>
                                        <p:tav tm="0">
                                          <p:val>
                                            <p:strVal val="#ppt_y-.2"/>
                                          </p:val>
                                        </p:tav>
                                        <p:tav tm="100000">
                                          <p:val>
                                            <p:strVal val="#ppt_y+.1"/>
                                          </p:val>
                                        </p:tav>
                                      </p:tavLst>
                                    </p:anim>
                                    <p:anim calcmode="lin" valueType="num">
                                      <p:cBhvr>
                                        <p:cTn id="32" dur="500" accel="50000" fill="hold">
                                          <p:stCondLst>
                                            <p:cond delay="500"/>
                                          </p:stCondLst>
                                        </p:cTn>
                                        <p:tgtEl>
                                          <p:spTgt spid="4">
                                            <p:txEl>
                                              <p:pRg st="0" end="0"/>
                                            </p:txEl>
                                          </p:spTgt>
                                        </p:tgtEl>
                                        <p:attrNameLst>
                                          <p:attrName>ppt_y</p:attrName>
                                        </p:attrNameLst>
                                      </p:cBhvr>
                                      <p:tavLst>
                                        <p:tav tm="0">
                                          <p:val>
                                            <p:strVal val="#ppt_y+.1"/>
                                          </p:val>
                                        </p:tav>
                                        <p:tav tm="100000">
                                          <p:val>
                                            <p:strVal val="#ppt_y"/>
                                          </p:val>
                                        </p:tav>
                                      </p:tavLst>
                                    </p:anim>
                                    <p:animEffect transition="in" filter="fade">
                                      <p:cBhvr>
                                        <p:cTn id="33" dur="1000" decel="50000">
                                          <p:stCondLst>
                                            <p:cond delay="0"/>
                                          </p:stCondLst>
                                        </p:cTn>
                                        <p:tgtEl>
                                          <p:spTgt spid="4">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56" presetClass="entr" presetSubtype="0" fill="hold" nodeType="clickEffect">
                                  <p:stCondLst>
                                    <p:cond delay="0"/>
                                  </p:stCondLst>
                                  <p:iterate type="lt">
                                    <p:tmPct val="10000"/>
                                  </p:iterate>
                                  <p:childTnLst>
                                    <p:set>
                                      <p:cBhvr>
                                        <p:cTn id="37" dur="1" fill="hold">
                                          <p:stCondLst>
                                            <p:cond delay="0"/>
                                          </p:stCondLst>
                                        </p:cTn>
                                        <p:tgtEl>
                                          <p:spTgt spid="7"/>
                                        </p:tgtEl>
                                        <p:attrNameLst>
                                          <p:attrName>style.visibility</p:attrName>
                                        </p:attrNameLst>
                                      </p:cBhvr>
                                      <p:to>
                                        <p:strVal val="visible"/>
                                      </p:to>
                                    </p:set>
                                    <p:anim by="(-#ppt_w*2)" calcmode="lin" valueType="num">
                                      <p:cBhvr rctx="PPT">
                                        <p:cTn id="38" dur="500" autoRev="1" fill="hold">
                                          <p:stCondLst>
                                            <p:cond delay="0"/>
                                          </p:stCondLst>
                                        </p:cTn>
                                        <p:tgtEl>
                                          <p:spTgt spid="7"/>
                                        </p:tgtEl>
                                        <p:attrNameLst>
                                          <p:attrName>ppt_w</p:attrName>
                                        </p:attrNameLst>
                                      </p:cBhvr>
                                    </p:anim>
                                    <p:anim by="(#ppt_w*0.50)" calcmode="lin" valueType="num">
                                      <p:cBhvr>
                                        <p:cTn id="39" dur="500" decel="50000" autoRev="1" fill="hold">
                                          <p:stCondLst>
                                            <p:cond delay="0"/>
                                          </p:stCondLst>
                                        </p:cTn>
                                        <p:tgtEl>
                                          <p:spTgt spid="7"/>
                                        </p:tgtEl>
                                        <p:attrNameLst>
                                          <p:attrName>ppt_x</p:attrName>
                                        </p:attrNameLst>
                                      </p:cBhvr>
                                    </p:anim>
                                    <p:anim from="(-#ppt_h/2)" to="(#ppt_y)" calcmode="lin" valueType="num">
                                      <p:cBhvr>
                                        <p:cTn id="40" dur="1000" fill="hold">
                                          <p:stCondLst>
                                            <p:cond delay="0"/>
                                          </p:stCondLst>
                                        </p:cTn>
                                        <p:tgtEl>
                                          <p:spTgt spid="7"/>
                                        </p:tgtEl>
                                        <p:attrNameLst>
                                          <p:attrName>ppt_y</p:attrName>
                                        </p:attrNameLst>
                                      </p:cBhvr>
                                    </p:anim>
                                    <p:animRot by="21600000">
                                      <p:cBhvr>
                                        <p:cTn id="41" dur="1000" fill="hold">
                                          <p:stCondLst>
                                            <p:cond delay="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4648200" y="152400"/>
            <a:ext cx="4038600" cy="6553200"/>
          </a:xfrm>
        </p:spPr>
        <p:txBody>
          <a:bodyPr>
            <a:normAutofit fontScale="47500" lnSpcReduction="20000"/>
          </a:bodyPr>
          <a:lstStyle/>
          <a:p>
            <a:r>
              <a:rPr lang="en-US" sz="3500" dirty="0" smtClean="0">
                <a:solidFill>
                  <a:srgbClr val="FFFF00"/>
                </a:solidFill>
                <a:latin typeface="Arial Rounded MT Bold" pitchFamily="34" charset="0"/>
              </a:rPr>
              <a:t>About 10 percent of this </a:t>
            </a:r>
            <a:r>
              <a:rPr lang="en-US" sz="3500" dirty="0" err="1" smtClean="0">
                <a:solidFill>
                  <a:srgbClr val="FFFF00"/>
                </a:solidFill>
                <a:latin typeface="Arial Rounded MT Bold" pitchFamily="34" charset="0"/>
              </a:rPr>
              <a:t>ecoregion</a:t>
            </a:r>
            <a:r>
              <a:rPr lang="en-US" sz="3500" dirty="0" smtClean="0">
                <a:solidFill>
                  <a:srgbClr val="FFFF00"/>
                </a:solidFill>
                <a:latin typeface="Arial Rounded MT Bold" pitchFamily="34" charset="0"/>
              </a:rPr>
              <a:t> comprises sand dunes, and the remaining 90 percent consist of craggy rock forms, compacted salt-lake bottoms, and </a:t>
            </a:r>
            <a:r>
              <a:rPr lang="en-US" sz="3500" dirty="0" err="1" smtClean="0">
                <a:solidFill>
                  <a:srgbClr val="FFFF00"/>
                </a:solidFill>
                <a:latin typeface="Arial Rounded MT Bold" pitchFamily="34" charset="0"/>
              </a:rPr>
              <a:t>interdunal</a:t>
            </a:r>
            <a:r>
              <a:rPr lang="en-US" sz="3500" dirty="0" smtClean="0">
                <a:solidFill>
                  <a:srgbClr val="FFFF00"/>
                </a:solidFill>
                <a:latin typeface="Arial Rounded MT Bold" pitchFamily="34" charset="0"/>
              </a:rPr>
              <a:t> and fixed dune areas. Annual temperatures can range from 0°C in the winter to over 50°C during the summer. Most of the rainfall received in this region is associated with the short July–September southwest monsoon that brings around 100–500 mm of precipitation. Water is scarce and occurs at great depths, ranging from 30 to 120 m below the ground level. Rainfall is precarious and erratic, ranging from below 120 mm (4.72 inches) in the extreme west to 375 mm (14.75 inches) eastward. The soils of the arid region are generally sandy to sandy-loam in texture. The consistency and depth vary as per the topographical features. The low-lying loams are heavier and may have a hard pan of clay, calcium carbonate or gypsum.</a:t>
            </a:r>
          </a:p>
          <a:p>
            <a:pPr>
              <a:buNone/>
            </a:pPr>
            <a:endParaRPr lang="en-US" dirty="0"/>
          </a:p>
        </p:txBody>
      </p:sp>
      <p:pic>
        <p:nvPicPr>
          <p:cNvPr id="5" name="Content Placeholder 4" descr="File:Thar Khuri.jpg"/>
          <p:cNvPicPr>
            <a:picLocks noGrp="1"/>
          </p:cNvPicPr>
          <p:nvPr>
            <p:ph sz="half" idx="1"/>
          </p:nvPr>
        </p:nvPicPr>
        <p:blipFill>
          <a:blip r:embed="rId3"/>
          <a:srcRect/>
          <a:stretch>
            <a:fillRect/>
          </a:stretch>
        </p:blipFill>
        <p:spPr bwMode="auto">
          <a:xfrm>
            <a:off x="228600" y="1524000"/>
            <a:ext cx="4495800" cy="3733799"/>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0" fill="hold"/>
                                        <p:tgtEl>
                                          <p:spTgt spid="5"/>
                                        </p:tgtEl>
                                        <p:attrNameLst>
                                          <p:attrName>ppt_w</p:attrName>
                                        </p:attrNameLst>
                                      </p:cBhvr>
                                      <p:tavLst>
                                        <p:tav tm="0" fmla="#ppt_w*sin(2.5*pi*$)">
                                          <p:val>
                                            <p:fltVal val="0"/>
                                          </p:val>
                                        </p:tav>
                                        <p:tav tm="100000">
                                          <p:val>
                                            <p:fltVal val="1"/>
                                          </p:val>
                                        </p:tav>
                                      </p:tavLst>
                                    </p:anim>
                                    <p:anim calcmode="lin" valueType="num">
                                      <p:cBhvr>
                                        <p:cTn id="8" dur="5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35"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2000"/>
                                        <p:tgtEl>
                                          <p:spTgt spid="3">
                                            <p:txEl>
                                              <p:pRg st="0" end="0"/>
                                            </p:txEl>
                                          </p:spTgt>
                                        </p:tgtEl>
                                      </p:cBhvr>
                                    </p:animEffect>
                                    <p:anim calcmode="lin" valueType="num">
                                      <p:cBhvr>
                                        <p:cTn id="14" dur="2000" fill="hold"/>
                                        <p:tgtEl>
                                          <p:spTgt spid="3">
                                            <p:txEl>
                                              <p:pRg st="0" end="0"/>
                                            </p:txEl>
                                          </p:spTgt>
                                        </p:tgtEl>
                                        <p:attrNameLst>
                                          <p:attrName>style.rotation</p:attrName>
                                        </p:attrNameLst>
                                      </p:cBhvr>
                                      <p:tavLst>
                                        <p:tav tm="0">
                                          <p:val>
                                            <p:fltVal val="720"/>
                                          </p:val>
                                        </p:tav>
                                        <p:tav tm="100000">
                                          <p:val>
                                            <p:fltVal val="0"/>
                                          </p:val>
                                        </p:tav>
                                      </p:tavLst>
                                    </p:anim>
                                    <p:anim calcmode="lin" valueType="num">
                                      <p:cBhvr>
                                        <p:cTn id="15" dur="2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6" dur="2000" fill="hold"/>
                                        <p:tgtEl>
                                          <p:spTgt spid="3">
                                            <p:txEl>
                                              <p:pRg st="0" end="0"/>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2057400"/>
          </a:xfrm>
        </p:spPr>
        <p:txBody>
          <a:bodyPr>
            <a:normAutofit fontScale="90000"/>
          </a:bodyPr>
          <a:lstStyle/>
          <a:p>
            <a:r>
              <a:rPr lang="en-US" dirty="0" smtClean="0"/>
              <a:t/>
            </a:r>
            <a:br>
              <a:rPr lang="en-US" dirty="0" smtClean="0"/>
            </a:br>
            <a:r>
              <a:rPr lang="en-US" dirty="0" smtClean="0"/>
              <a:t/>
            </a:r>
            <a:br>
              <a:rPr lang="en-US" dirty="0" smtClean="0"/>
            </a:br>
            <a:r>
              <a:rPr lang="en-US" dirty="0" smtClean="0"/>
              <a:t>Highlands</a:t>
            </a:r>
            <a:br>
              <a:rPr lang="en-US" dirty="0" smtClean="0"/>
            </a:br>
            <a:r>
              <a:rPr lang="en-US" dirty="0" smtClean="0"/>
              <a:t/>
            </a:r>
            <a:br>
              <a:rPr lang="en-US" dirty="0" smtClean="0"/>
            </a:br>
            <a:r>
              <a:rPr lang="en-US" sz="2000" dirty="0" smtClean="0">
                <a:solidFill>
                  <a:srgbClr val="002060"/>
                </a:solidFill>
                <a:effectLst/>
              </a:rPr>
              <a:t>The central highlands comprises of three main plateaus- The </a:t>
            </a:r>
            <a:r>
              <a:rPr lang="en-US" sz="2000" dirty="0" err="1" smtClean="0">
                <a:solidFill>
                  <a:srgbClr val="002060"/>
                </a:solidFill>
                <a:effectLst/>
              </a:rPr>
              <a:t>Malwa</a:t>
            </a:r>
            <a:r>
              <a:rPr lang="en-US" sz="2000" dirty="0" smtClean="0">
                <a:solidFill>
                  <a:srgbClr val="002060"/>
                </a:solidFill>
                <a:effectLst/>
              </a:rPr>
              <a:t> Plateau in the west, the Deccan Plateau in the south (covering most of the Indian peninsula) and the </a:t>
            </a:r>
            <a:r>
              <a:rPr lang="en-US" sz="2000" dirty="0" err="1" smtClean="0">
                <a:solidFill>
                  <a:srgbClr val="002060"/>
                </a:solidFill>
                <a:effectLst/>
              </a:rPr>
              <a:t>Chota</a:t>
            </a:r>
            <a:r>
              <a:rPr lang="en-US" sz="2000" dirty="0" smtClean="0">
                <a:solidFill>
                  <a:srgbClr val="002060"/>
                </a:solidFill>
                <a:effectLst/>
              </a:rPr>
              <a:t> Nagpur Plateau in the east.</a:t>
            </a:r>
            <a:r>
              <a:rPr lang="en-US" dirty="0" smtClean="0">
                <a:solidFill>
                  <a:srgbClr val="002060"/>
                </a:solidFill>
                <a:effectLst/>
              </a:rPr>
              <a:t/>
            </a:r>
            <a:br>
              <a:rPr lang="en-US" dirty="0" smtClean="0">
                <a:solidFill>
                  <a:srgbClr val="002060"/>
                </a:solidFill>
                <a:effectLst/>
              </a:rPr>
            </a:br>
            <a:r>
              <a:rPr lang="en-US" dirty="0" smtClean="0">
                <a:solidFill>
                  <a:srgbClr val="FF0000"/>
                </a:solidFill>
                <a:effectLst/>
              </a:rPr>
              <a:t/>
            </a:r>
            <a:br>
              <a:rPr lang="en-US" dirty="0" smtClean="0">
                <a:solidFill>
                  <a:srgbClr val="FF0000"/>
                </a:solidFill>
                <a:effectLst/>
              </a:rPr>
            </a:br>
            <a:endParaRPr lang="en-US" dirty="0">
              <a:solidFill>
                <a:srgbClr val="FF0000"/>
              </a:solidFill>
              <a:effectLst/>
            </a:endParaRPr>
          </a:p>
        </p:txBody>
      </p:sp>
      <p:pic>
        <p:nvPicPr>
          <p:cNvPr id="7" name="Content Placeholder 6" descr="http://1.bp.blogspot.com/-rDtCy7tI46o/TbKAbIwvRpI/AAAAAAAAAKA/aZimGHis1LE/s1600/cameron-highlands.jpg"/>
          <p:cNvPicPr>
            <a:picLocks noGrp="1"/>
          </p:cNvPicPr>
          <p:nvPr>
            <p:ph sz="quarter" idx="2"/>
          </p:nvPr>
        </p:nvPicPr>
        <p:blipFill>
          <a:blip r:embed="rId3"/>
          <a:srcRect/>
          <a:stretch>
            <a:fillRect/>
          </a:stretch>
        </p:blipFill>
        <p:spPr bwMode="auto">
          <a:xfrm>
            <a:off x="304800" y="2667000"/>
            <a:ext cx="4191000" cy="3250347"/>
          </a:xfrm>
          <a:prstGeom prst="ellipse">
            <a:avLst/>
          </a:prstGeom>
          <a:ln>
            <a:noFill/>
          </a:ln>
          <a:effectLst>
            <a:softEdge rad="112500"/>
          </a:effectLst>
        </p:spPr>
      </p:pic>
      <p:pic>
        <p:nvPicPr>
          <p:cNvPr id="8" name="Content Placeholder 7" descr="http://images.travelpod.com/users/sarahblythe/1.1260566004.tea-plantation-in-the-cameron-highlands.jpg"/>
          <p:cNvPicPr>
            <a:picLocks noGrp="1"/>
          </p:cNvPicPr>
          <p:nvPr>
            <p:ph sz="quarter" idx="4"/>
          </p:nvPr>
        </p:nvPicPr>
        <p:blipFill>
          <a:blip r:embed="rId4"/>
          <a:srcRect/>
          <a:stretch>
            <a:fillRect/>
          </a:stretch>
        </p:blipFill>
        <p:spPr bwMode="auto">
          <a:xfrm>
            <a:off x="4876800" y="2667001"/>
            <a:ext cx="4038600" cy="3200400"/>
          </a:xfrm>
          <a:prstGeom prst="ellipse">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5"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fltVal val="0"/>
                                          </p:val>
                                        </p:tav>
                                        <p:tav tm="100000">
                                          <p:val>
                                            <p:strVal val="#ppt_w"/>
                                          </p:val>
                                        </p:tav>
                                      </p:tavLst>
                                    </p:anim>
                                    <p:anim calcmode="lin" valueType="num">
                                      <p:cBhvr>
                                        <p:cTn id="15" dur="1000" fill="hold"/>
                                        <p:tgtEl>
                                          <p:spTgt spid="7"/>
                                        </p:tgtEl>
                                        <p:attrNameLst>
                                          <p:attrName>ppt_h</p:attrName>
                                        </p:attrNameLst>
                                      </p:cBhvr>
                                      <p:tavLst>
                                        <p:tav tm="0">
                                          <p:val>
                                            <p:fltVal val="0"/>
                                          </p:val>
                                        </p:tav>
                                        <p:tav tm="100000">
                                          <p:val>
                                            <p:strVal val="#ppt_h"/>
                                          </p:val>
                                        </p:tav>
                                      </p:tavLst>
                                    </p:anim>
                                    <p:anim calcmode="lin" valueType="num">
                                      <p:cBhvr>
                                        <p:cTn id="16"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8" fill="hold">
                      <p:stCondLst>
                        <p:cond delay="indefinite"/>
                      </p:stCondLst>
                      <p:childTnLst>
                        <p:par>
                          <p:cTn id="19" fill="hold">
                            <p:stCondLst>
                              <p:cond delay="0"/>
                            </p:stCondLst>
                            <p:childTnLst>
                              <p:par>
                                <p:cTn id="20" presetID="15"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1000" fill="hold"/>
                                        <p:tgtEl>
                                          <p:spTgt spid="8"/>
                                        </p:tgtEl>
                                        <p:attrNameLst>
                                          <p:attrName>ppt_w</p:attrName>
                                        </p:attrNameLst>
                                      </p:cBhvr>
                                      <p:tavLst>
                                        <p:tav tm="0">
                                          <p:val>
                                            <p:fltVal val="0"/>
                                          </p:val>
                                        </p:tav>
                                        <p:tav tm="100000">
                                          <p:val>
                                            <p:strVal val="#ppt_w"/>
                                          </p:val>
                                        </p:tav>
                                      </p:tavLst>
                                    </p:anim>
                                    <p:anim calcmode="lin" valueType="num">
                                      <p:cBhvr>
                                        <p:cTn id="23" dur="1000" fill="hold"/>
                                        <p:tgtEl>
                                          <p:spTgt spid="8"/>
                                        </p:tgtEl>
                                        <p:attrNameLst>
                                          <p:attrName>ppt_h</p:attrName>
                                        </p:attrNameLst>
                                      </p:cBhvr>
                                      <p:tavLst>
                                        <p:tav tm="0">
                                          <p:val>
                                            <p:fltVal val="0"/>
                                          </p:val>
                                        </p:tav>
                                        <p:tav tm="100000">
                                          <p:val>
                                            <p:strVal val="#ppt_h"/>
                                          </p:val>
                                        </p:tav>
                                      </p:tavLst>
                                    </p:anim>
                                    <p:anim calcmode="lin" valueType="num">
                                      <p:cBhvr>
                                        <p:cTn id="24"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5"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The </a:t>
            </a:r>
            <a:r>
              <a:rPr lang="en-US"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Malwa</a:t>
            </a:r>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Plateau</a:t>
            </a:r>
            <a:endParaRPr lang="en-US"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4" name="Content Placeholder 3"/>
          <p:cNvSpPr>
            <a:spLocks noGrp="1"/>
          </p:cNvSpPr>
          <p:nvPr>
            <p:ph sz="half" idx="2"/>
          </p:nvPr>
        </p:nvSpPr>
        <p:spPr>
          <a:xfrm>
            <a:off x="4648200" y="1143000"/>
            <a:ext cx="4038600" cy="4724399"/>
          </a:xfrm>
        </p:spPr>
        <p:txBody>
          <a:bodyPr>
            <a:normAutofit fontScale="25000" lnSpcReduction="20000"/>
          </a:bodyPr>
          <a:lstStyle/>
          <a:p>
            <a:r>
              <a:rPr lang="en-US" sz="7200" dirty="0" smtClean="0">
                <a:solidFill>
                  <a:srgbClr val="23DD23"/>
                </a:solidFill>
              </a:rPr>
              <a:t>The </a:t>
            </a:r>
            <a:r>
              <a:rPr lang="en-US" sz="7200" dirty="0" err="1" smtClean="0">
                <a:solidFill>
                  <a:srgbClr val="23DD23"/>
                </a:solidFill>
              </a:rPr>
              <a:t>Malwa</a:t>
            </a:r>
            <a:r>
              <a:rPr lang="en-US" sz="7200" dirty="0" smtClean="0">
                <a:solidFill>
                  <a:srgbClr val="23DD23"/>
                </a:solidFill>
              </a:rPr>
              <a:t> Plateau is spread across Rajasthan, Madhya Pradesh and </a:t>
            </a:r>
            <a:r>
              <a:rPr lang="en-US" sz="7200" dirty="0" err="1" smtClean="0">
                <a:solidFill>
                  <a:srgbClr val="23DD23"/>
                </a:solidFill>
              </a:rPr>
              <a:t>Gujarat.The</a:t>
            </a:r>
            <a:r>
              <a:rPr lang="en-US" sz="7200" dirty="0" smtClean="0">
                <a:solidFill>
                  <a:srgbClr val="23DD23"/>
                </a:solidFill>
              </a:rPr>
              <a:t> average elevation of the </a:t>
            </a:r>
            <a:r>
              <a:rPr lang="en-US" sz="7200" dirty="0" err="1" smtClean="0">
                <a:solidFill>
                  <a:srgbClr val="23DD23"/>
                </a:solidFill>
              </a:rPr>
              <a:t>Malwa</a:t>
            </a:r>
            <a:r>
              <a:rPr lang="en-US" sz="7200" dirty="0" smtClean="0">
                <a:solidFill>
                  <a:srgbClr val="23DD23"/>
                </a:solidFill>
              </a:rPr>
              <a:t> plateau is 500 </a:t>
            </a:r>
            <a:r>
              <a:rPr lang="en-US" sz="7200" dirty="0" err="1" smtClean="0">
                <a:solidFill>
                  <a:srgbClr val="23DD23"/>
                </a:solidFill>
              </a:rPr>
              <a:t>metres</a:t>
            </a:r>
            <a:r>
              <a:rPr lang="en-US" sz="7200" dirty="0" smtClean="0">
                <a:solidFill>
                  <a:srgbClr val="23DD23"/>
                </a:solidFill>
              </a:rPr>
              <a:t>, and the landscape generally slopes towards the north. Most of the region is drained by the Chambal River and its tributaries; the western part is drained by the upper reaches of the </a:t>
            </a:r>
            <a:r>
              <a:rPr lang="en-US" sz="7200" dirty="0" err="1" smtClean="0">
                <a:solidFill>
                  <a:srgbClr val="23DD23"/>
                </a:solidFill>
              </a:rPr>
              <a:t>Mahi</a:t>
            </a:r>
            <a:r>
              <a:rPr lang="en-US" sz="7200" dirty="0" smtClean="0">
                <a:solidFill>
                  <a:srgbClr val="23DD23"/>
                </a:solidFill>
              </a:rPr>
              <a:t> River. Ujjain was the political, economic, and cultural capital of the region in ancient times, and Indore is presently the largest city and commercial centre. Overall, agriculture is the main occupation of the people of </a:t>
            </a:r>
            <a:r>
              <a:rPr lang="en-US" sz="7200" dirty="0" err="1" smtClean="0">
                <a:solidFill>
                  <a:srgbClr val="23DD23"/>
                </a:solidFill>
              </a:rPr>
              <a:t>Malwa</a:t>
            </a:r>
            <a:r>
              <a:rPr lang="en-US" sz="7200" dirty="0" smtClean="0">
                <a:solidFill>
                  <a:srgbClr val="23DD23"/>
                </a:solidFill>
              </a:rPr>
              <a:t>. The region has been one of the important producers of opium in the world. Cotton and soybeans are other important cash crops, and textiles are a major industry.</a:t>
            </a:r>
          </a:p>
          <a:p>
            <a:endParaRPr lang="en-US" dirty="0">
              <a:solidFill>
                <a:srgbClr val="23DD23"/>
              </a:solidFill>
            </a:endParaRPr>
          </a:p>
        </p:txBody>
      </p:sp>
      <p:pic>
        <p:nvPicPr>
          <p:cNvPr id="5" name="Content Placeholder 4" descr="Malwa (highlighted) as per 1823 depiction of India by Fielding Lucas Jr.."/>
          <p:cNvPicPr>
            <a:picLocks noGrp="1"/>
          </p:cNvPicPr>
          <p:nvPr>
            <p:ph sz="half" idx="1"/>
          </p:nvPr>
        </p:nvPicPr>
        <p:blipFill>
          <a:blip r:embed="rId3"/>
          <a:srcRect/>
          <a:stretch>
            <a:fillRect/>
          </a:stretch>
        </p:blipFill>
        <p:spPr bwMode="auto">
          <a:xfrm>
            <a:off x="685800" y="1447800"/>
            <a:ext cx="3657600" cy="4648200"/>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from="(-#ppt_w/2)" to="(#ppt_x)" calcmode="lin" valueType="num">
                                      <p:cBhvr>
                                        <p:cTn id="7" dur="600" fill="hold">
                                          <p:stCondLst>
                                            <p:cond delay="0"/>
                                          </p:stCondLst>
                                        </p:cTn>
                                        <p:tgtEl>
                                          <p:spTgt spid="2"/>
                                        </p:tgtEl>
                                        <p:attrNameLst>
                                          <p:attrName>ppt_x</p:attrName>
                                        </p:attrNameLst>
                                      </p:cBhvr>
                                    </p:anim>
                                    <p:anim from="0" to="-1.0" calcmode="lin" valueType="num">
                                      <p:cBhvr>
                                        <p:cTn id="8" dur="200" decel="50000" autoRev="1" fill="hold">
                                          <p:stCondLst>
                                            <p:cond delay="600"/>
                                          </p:stCondLst>
                                        </p:cTn>
                                        <p:tgtEl>
                                          <p:spTgt spid="2"/>
                                        </p:tgtEl>
                                        <p:attrNameLst>
                                          <p:attrName>xshear</p:attrName>
                                        </p:attrNameLst>
                                      </p:cBhvr>
                                    </p:anim>
                                    <p:animScale>
                                      <p:cBhvr>
                                        <p:cTn id="9" dur="200" decel="100000" autoRev="1" fill="hold">
                                          <p:stCondLst>
                                            <p:cond delay="600"/>
                                          </p:stCondLst>
                                        </p:cTn>
                                        <p:tgtEl>
                                          <p:spTgt spid="2"/>
                                        </p:tgtEl>
                                      </p:cBhvr>
                                      <p:from x="100000" y="100000"/>
                                      <p:to x="80000" y="100000"/>
                                    </p:animScale>
                                    <p:anim by="(#ppt_h/3+#ppt_w*0.1)" calcmode="lin" valueType="num">
                                      <p:cBhvr additive="sum">
                                        <p:cTn id="10" dur="200" decel="100000" autoRev="1" fill="hold">
                                          <p:stCondLst>
                                            <p:cond delay="600"/>
                                          </p:stCondLst>
                                        </p:cTn>
                                        <p:tgtEl>
                                          <p:spTgt spid="2"/>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8" presetClass="entr" presetSubtype="16" fill="hold" grpId="0"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diamond(in)">
                                      <p:cBhvr>
                                        <p:cTn id="15" dur="2000"/>
                                        <p:tgtEl>
                                          <p:spTgt spid="4">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circle(in)">
                                      <p:cBhvr>
                                        <p:cTn id="2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glow rad="228600">
                    <a:schemeClr val="accent6">
                      <a:satMod val="175000"/>
                      <a:alpha val="40000"/>
                    </a:schemeClr>
                  </a:glow>
                  <a:outerShdw blurRad="114300" dist="101600" dir="2700000" algn="tl" rotWithShape="0">
                    <a:srgbClr val="000000">
                      <a:alpha val="40000"/>
                    </a:srgbClr>
                  </a:outerShdw>
                </a:effectLst>
              </a:rPr>
              <a:t>The Deccan Plateau</a:t>
            </a:r>
            <a:endParaRPr lang="en-US" dirty="0">
              <a:effectLst>
                <a:glow rad="228600">
                  <a:schemeClr val="accent6">
                    <a:satMod val="175000"/>
                    <a:alpha val="40000"/>
                  </a:schemeClr>
                </a:glow>
                <a:outerShdw blurRad="114300" dist="101600" dir="2700000" algn="tl" rotWithShape="0">
                  <a:srgbClr val="000000">
                    <a:alpha val="40000"/>
                  </a:srgbClr>
                </a:outerShdw>
              </a:effectLst>
            </a:endParaRPr>
          </a:p>
        </p:txBody>
      </p:sp>
      <p:sp>
        <p:nvSpPr>
          <p:cNvPr id="4" name="Content Placeholder 3"/>
          <p:cNvSpPr>
            <a:spLocks noGrp="1"/>
          </p:cNvSpPr>
          <p:nvPr>
            <p:ph sz="half" idx="2"/>
          </p:nvPr>
        </p:nvSpPr>
        <p:spPr>
          <a:xfrm>
            <a:off x="4267200" y="1600200"/>
            <a:ext cx="4648200" cy="4525963"/>
          </a:xfrm>
        </p:spPr>
        <p:txBody>
          <a:bodyPr>
            <a:normAutofit fontScale="25000" lnSpcReduction="20000"/>
          </a:bodyPr>
          <a:lstStyle/>
          <a:p>
            <a:r>
              <a:rPr lang="en-US" sz="7200" dirty="0" smtClean="0">
                <a:solidFill>
                  <a:srgbClr val="FFFF00"/>
                </a:solidFill>
                <a:latin typeface="Monotype Corsiva" pitchFamily="66" charset="0"/>
              </a:rPr>
              <a:t>The Deccan Plateau is a large triangular plateau, bounded by the </a:t>
            </a:r>
            <a:r>
              <a:rPr lang="en-US" sz="7200" dirty="0" err="1" smtClean="0">
                <a:solidFill>
                  <a:srgbClr val="FFFF00"/>
                </a:solidFill>
                <a:latin typeface="Monotype Corsiva" pitchFamily="66" charset="0"/>
              </a:rPr>
              <a:t>Vindhyas</a:t>
            </a:r>
            <a:r>
              <a:rPr lang="en-US" sz="7200" dirty="0" smtClean="0">
                <a:solidFill>
                  <a:srgbClr val="FFFF00"/>
                </a:solidFill>
                <a:latin typeface="Monotype Corsiva" pitchFamily="66" charset="0"/>
              </a:rPr>
              <a:t> to the north and flanked by the Eastern and Western Ghats. The Deccan covers a total area of 1.9 million km² (735,000 mile²). It is mostly flat, with elevations ranging from 300 to 600 m (1,000 to 2,000 ft). The average elevation of the plateau is 2,000 feet (600 m) above sea level. The surface slopes from 3,000 feet (900 m) in the west to 1,500 feet (450 m) in the east.</a:t>
            </a:r>
            <a:r>
              <a:rPr lang="en-US" sz="7200" baseline="30000" dirty="0" smtClean="0">
                <a:solidFill>
                  <a:srgbClr val="FFFF00"/>
                </a:solidFill>
                <a:latin typeface="Monotype Corsiva" pitchFamily="66" charset="0"/>
              </a:rPr>
              <a:t> </a:t>
            </a:r>
            <a:r>
              <a:rPr lang="en-US" sz="7200" dirty="0" smtClean="0">
                <a:solidFill>
                  <a:srgbClr val="FFFF00"/>
                </a:solidFill>
                <a:latin typeface="Monotype Corsiva" pitchFamily="66" charset="0"/>
              </a:rPr>
              <a:t>It slopes gently from west to east and gives rise to several peninsular rivers such as the Godavari, the Krishna, the </a:t>
            </a:r>
            <a:r>
              <a:rPr lang="en-US" sz="7200" dirty="0" err="1" smtClean="0">
                <a:solidFill>
                  <a:srgbClr val="FFFF00"/>
                </a:solidFill>
                <a:latin typeface="Monotype Corsiva" pitchFamily="66" charset="0"/>
              </a:rPr>
              <a:t>Kaveri</a:t>
            </a:r>
            <a:r>
              <a:rPr lang="en-US" sz="7200" dirty="0" smtClean="0">
                <a:solidFill>
                  <a:srgbClr val="FFFF00"/>
                </a:solidFill>
                <a:latin typeface="Monotype Corsiva" pitchFamily="66" charset="0"/>
              </a:rPr>
              <a:t> and the Narmada, which drain into the Bay of Bengal. This region is mostly semi-arid as it lies on the leeward side of both Ghats. Much of the Deccan is covered by thorn scrub forest scattered with small regions of deciduous broadleaf forest. Climate in the Deccan ranges from hot summers to mild winters.</a:t>
            </a:r>
          </a:p>
          <a:p>
            <a:endParaRPr lang="en-US" dirty="0">
              <a:solidFill>
                <a:srgbClr val="FFFF00"/>
              </a:solidFill>
            </a:endParaRPr>
          </a:p>
        </p:txBody>
      </p:sp>
      <p:pic>
        <p:nvPicPr>
          <p:cNvPr id="5" name="Content Placeholder 4" descr="http://www.birding.in/images/Maps/BirdMap.jpg"/>
          <p:cNvPicPr>
            <a:picLocks noGrp="1"/>
          </p:cNvPicPr>
          <p:nvPr>
            <p:ph sz="half" idx="1"/>
          </p:nvPr>
        </p:nvPicPr>
        <p:blipFill>
          <a:blip r:embed="rId3"/>
          <a:srcRect/>
          <a:stretch>
            <a:fillRect/>
          </a:stretch>
        </p:blipFill>
        <p:spPr bwMode="auto">
          <a:xfrm>
            <a:off x="457200" y="1631855"/>
            <a:ext cx="3886200" cy="446265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down)">
                                      <p:cBhvr>
                                        <p:cTn id="12" dur="580">
                                          <p:stCondLst>
                                            <p:cond delay="0"/>
                                          </p:stCondLst>
                                        </p:cTn>
                                        <p:tgtEl>
                                          <p:spTgt spid="4">
                                            <p:txEl>
                                              <p:pRg st="0" end="0"/>
                                            </p:txEl>
                                          </p:spTgt>
                                        </p:tgtEl>
                                      </p:cBhvr>
                                    </p:animEffect>
                                    <p:anim calcmode="lin" valueType="num">
                                      <p:cBhvr>
                                        <p:cTn id="13" dur="1822" tmFilter="0,0; 0.14,0.36; 0.43,0.73; 0.71,0.91; 1.0,1.0">
                                          <p:stCondLst>
                                            <p:cond delay="0"/>
                                          </p:stCondLst>
                                        </p:cTn>
                                        <p:tgtEl>
                                          <p:spTgt spid="4">
                                            <p:txEl>
                                              <p:pRg st="0" end="0"/>
                                            </p:txEl>
                                          </p:spTgt>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4">
                                            <p:txEl>
                                              <p:pRg st="0" end="0"/>
                                            </p:txEl>
                                          </p:spTgt>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4">
                                            <p:txEl>
                                              <p:pRg st="0" end="0"/>
                                            </p:txEl>
                                          </p:spTgt>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4">
                                            <p:txEl>
                                              <p:pRg st="0" end="0"/>
                                            </p:txEl>
                                          </p:spTgt>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4">
                                            <p:txEl>
                                              <p:pRg st="0" end="0"/>
                                            </p:txEl>
                                          </p:spTgt>
                                        </p:tgtEl>
                                        <p:attrNameLst>
                                          <p:attrName>ppt_y</p:attrName>
                                        </p:attrNameLst>
                                      </p:cBhvr>
                                      <p:tavLst>
                                        <p:tav tm="0" fmla="#ppt_y-sin(pi*$)/81">
                                          <p:val>
                                            <p:fltVal val="0"/>
                                          </p:val>
                                        </p:tav>
                                        <p:tav tm="100000">
                                          <p:val>
                                            <p:fltVal val="1"/>
                                          </p:val>
                                        </p:tav>
                                      </p:tavLst>
                                    </p:anim>
                                    <p:animScale>
                                      <p:cBhvr>
                                        <p:cTn id="18" dur="26">
                                          <p:stCondLst>
                                            <p:cond delay="650"/>
                                          </p:stCondLst>
                                        </p:cTn>
                                        <p:tgtEl>
                                          <p:spTgt spid="4">
                                            <p:txEl>
                                              <p:pRg st="0" end="0"/>
                                            </p:txEl>
                                          </p:spTgt>
                                        </p:tgtEl>
                                      </p:cBhvr>
                                      <p:to x="100000" y="60000"/>
                                    </p:animScale>
                                    <p:animScale>
                                      <p:cBhvr>
                                        <p:cTn id="19" dur="166" decel="50000">
                                          <p:stCondLst>
                                            <p:cond delay="676"/>
                                          </p:stCondLst>
                                        </p:cTn>
                                        <p:tgtEl>
                                          <p:spTgt spid="4">
                                            <p:txEl>
                                              <p:pRg st="0" end="0"/>
                                            </p:txEl>
                                          </p:spTgt>
                                        </p:tgtEl>
                                      </p:cBhvr>
                                      <p:to x="100000" y="100000"/>
                                    </p:animScale>
                                    <p:animScale>
                                      <p:cBhvr>
                                        <p:cTn id="20" dur="26">
                                          <p:stCondLst>
                                            <p:cond delay="1312"/>
                                          </p:stCondLst>
                                        </p:cTn>
                                        <p:tgtEl>
                                          <p:spTgt spid="4">
                                            <p:txEl>
                                              <p:pRg st="0" end="0"/>
                                            </p:txEl>
                                          </p:spTgt>
                                        </p:tgtEl>
                                      </p:cBhvr>
                                      <p:to x="100000" y="80000"/>
                                    </p:animScale>
                                    <p:animScale>
                                      <p:cBhvr>
                                        <p:cTn id="21" dur="166" decel="50000">
                                          <p:stCondLst>
                                            <p:cond delay="1338"/>
                                          </p:stCondLst>
                                        </p:cTn>
                                        <p:tgtEl>
                                          <p:spTgt spid="4">
                                            <p:txEl>
                                              <p:pRg st="0" end="0"/>
                                            </p:txEl>
                                          </p:spTgt>
                                        </p:tgtEl>
                                      </p:cBhvr>
                                      <p:to x="100000" y="100000"/>
                                    </p:animScale>
                                    <p:animScale>
                                      <p:cBhvr>
                                        <p:cTn id="22" dur="26">
                                          <p:stCondLst>
                                            <p:cond delay="1642"/>
                                          </p:stCondLst>
                                        </p:cTn>
                                        <p:tgtEl>
                                          <p:spTgt spid="4">
                                            <p:txEl>
                                              <p:pRg st="0" end="0"/>
                                            </p:txEl>
                                          </p:spTgt>
                                        </p:tgtEl>
                                      </p:cBhvr>
                                      <p:to x="100000" y="90000"/>
                                    </p:animScale>
                                    <p:animScale>
                                      <p:cBhvr>
                                        <p:cTn id="23" dur="166" decel="50000">
                                          <p:stCondLst>
                                            <p:cond delay="1668"/>
                                          </p:stCondLst>
                                        </p:cTn>
                                        <p:tgtEl>
                                          <p:spTgt spid="4">
                                            <p:txEl>
                                              <p:pRg st="0" end="0"/>
                                            </p:txEl>
                                          </p:spTgt>
                                        </p:tgtEl>
                                      </p:cBhvr>
                                      <p:to x="100000" y="100000"/>
                                    </p:animScale>
                                    <p:animScale>
                                      <p:cBhvr>
                                        <p:cTn id="24" dur="26">
                                          <p:stCondLst>
                                            <p:cond delay="1808"/>
                                          </p:stCondLst>
                                        </p:cTn>
                                        <p:tgtEl>
                                          <p:spTgt spid="4">
                                            <p:txEl>
                                              <p:pRg st="0" end="0"/>
                                            </p:txEl>
                                          </p:spTgt>
                                        </p:tgtEl>
                                      </p:cBhvr>
                                      <p:to x="100000" y="95000"/>
                                    </p:animScale>
                                    <p:animScale>
                                      <p:cBhvr>
                                        <p:cTn id="25" dur="166" decel="50000">
                                          <p:stCondLst>
                                            <p:cond delay="1834"/>
                                          </p:stCondLst>
                                        </p:cTn>
                                        <p:tgtEl>
                                          <p:spTgt spid="4">
                                            <p:txEl>
                                              <p:pRg st="0" end="0"/>
                                            </p:txEl>
                                          </p:spTgt>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35" presetClass="entr" presetSubtype="0" fill="hold"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2000"/>
                                        <p:tgtEl>
                                          <p:spTgt spid="5"/>
                                        </p:tgtEl>
                                      </p:cBhvr>
                                    </p:animEffect>
                                    <p:anim calcmode="lin" valueType="num">
                                      <p:cBhvr>
                                        <p:cTn id="31" dur="2000" fill="hold"/>
                                        <p:tgtEl>
                                          <p:spTgt spid="5"/>
                                        </p:tgtEl>
                                        <p:attrNameLst>
                                          <p:attrName>style.rotation</p:attrName>
                                        </p:attrNameLst>
                                      </p:cBhvr>
                                      <p:tavLst>
                                        <p:tav tm="0">
                                          <p:val>
                                            <p:fltVal val="720"/>
                                          </p:val>
                                        </p:tav>
                                        <p:tav tm="100000">
                                          <p:val>
                                            <p:fltVal val="0"/>
                                          </p:val>
                                        </p:tav>
                                      </p:tavLst>
                                    </p:anim>
                                    <p:anim calcmode="lin" valueType="num">
                                      <p:cBhvr>
                                        <p:cTn id="32" dur="2000" fill="hold"/>
                                        <p:tgtEl>
                                          <p:spTgt spid="5"/>
                                        </p:tgtEl>
                                        <p:attrNameLst>
                                          <p:attrName>ppt_h</p:attrName>
                                        </p:attrNameLst>
                                      </p:cBhvr>
                                      <p:tavLst>
                                        <p:tav tm="0">
                                          <p:val>
                                            <p:fltVal val="0"/>
                                          </p:val>
                                        </p:tav>
                                        <p:tav tm="100000">
                                          <p:val>
                                            <p:strVal val="#ppt_h"/>
                                          </p:val>
                                        </p:tav>
                                      </p:tavLst>
                                    </p:anim>
                                    <p:anim calcmode="lin" valueType="num">
                                      <p:cBhvr>
                                        <p:cTn id="33" dur="2000" fill="hold"/>
                                        <p:tgtEl>
                                          <p:spTgt spid="5"/>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50"/>
                </a:solidFill>
                <a:effectLst>
                  <a:glow rad="228600">
                    <a:schemeClr val="accent1">
                      <a:satMod val="175000"/>
                      <a:alpha val="40000"/>
                    </a:schemeClr>
                  </a:glow>
                  <a:outerShdw blurRad="114300" dist="101600" dir="2700000" algn="tl" rotWithShape="0">
                    <a:srgbClr val="000000">
                      <a:alpha val="40000"/>
                    </a:srgbClr>
                  </a:outerShdw>
                </a:effectLst>
              </a:rPr>
              <a:t>The </a:t>
            </a:r>
            <a:r>
              <a:rPr lang="en-US" dirty="0" err="1" smtClean="0">
                <a:solidFill>
                  <a:srgbClr val="00B050"/>
                </a:solidFill>
                <a:effectLst>
                  <a:glow rad="228600">
                    <a:schemeClr val="accent1">
                      <a:satMod val="175000"/>
                      <a:alpha val="40000"/>
                    </a:schemeClr>
                  </a:glow>
                  <a:outerShdw blurRad="114300" dist="101600" dir="2700000" algn="tl" rotWithShape="0">
                    <a:srgbClr val="000000">
                      <a:alpha val="40000"/>
                    </a:srgbClr>
                  </a:outerShdw>
                </a:effectLst>
              </a:rPr>
              <a:t>Chota</a:t>
            </a:r>
            <a:r>
              <a:rPr lang="en-US" dirty="0" smtClean="0">
                <a:solidFill>
                  <a:srgbClr val="00B050"/>
                </a:solidFill>
                <a:effectLst>
                  <a:glow rad="228600">
                    <a:schemeClr val="accent1">
                      <a:satMod val="175000"/>
                      <a:alpha val="40000"/>
                    </a:schemeClr>
                  </a:glow>
                  <a:outerShdw blurRad="114300" dist="101600" dir="2700000" algn="tl" rotWithShape="0">
                    <a:srgbClr val="000000">
                      <a:alpha val="40000"/>
                    </a:srgbClr>
                  </a:outerShdw>
                </a:effectLst>
              </a:rPr>
              <a:t> Nagpur Plateau</a:t>
            </a:r>
            <a:endParaRPr lang="en-US" dirty="0">
              <a:solidFill>
                <a:srgbClr val="00B050"/>
              </a:solidFill>
              <a:effectLst>
                <a:glow rad="228600">
                  <a:schemeClr val="accent1">
                    <a:satMod val="175000"/>
                    <a:alpha val="40000"/>
                  </a:schemeClr>
                </a:glow>
                <a:outerShdw blurRad="114300" dist="101600" dir="2700000" algn="tl" rotWithShape="0">
                  <a:srgbClr val="000000">
                    <a:alpha val="40000"/>
                  </a:srgbClr>
                </a:outerShdw>
              </a:effectLst>
            </a:endParaRPr>
          </a:p>
        </p:txBody>
      </p:sp>
      <p:sp>
        <p:nvSpPr>
          <p:cNvPr id="4" name="Content Placeholder 3"/>
          <p:cNvSpPr>
            <a:spLocks noGrp="1"/>
          </p:cNvSpPr>
          <p:nvPr>
            <p:ph sz="half" idx="2"/>
          </p:nvPr>
        </p:nvSpPr>
        <p:spPr>
          <a:xfrm>
            <a:off x="4648200" y="1447800"/>
            <a:ext cx="4038600" cy="4525963"/>
          </a:xfrm>
        </p:spPr>
        <p:txBody>
          <a:bodyPr>
            <a:noAutofit/>
          </a:bodyPr>
          <a:lstStyle/>
          <a:p>
            <a:r>
              <a:rPr lang="en-US" sz="1600" dirty="0" smtClean="0">
                <a:latin typeface="Corbel" pitchFamily="34" charset="0"/>
              </a:rPr>
              <a:t>The </a:t>
            </a:r>
            <a:r>
              <a:rPr lang="en-US" sz="1600" dirty="0" err="1" smtClean="0">
                <a:latin typeface="Corbel" pitchFamily="34" charset="0"/>
              </a:rPr>
              <a:t>Chota</a:t>
            </a:r>
            <a:r>
              <a:rPr lang="en-US" sz="1600" dirty="0" smtClean="0">
                <a:latin typeface="Corbel" pitchFamily="34" charset="0"/>
              </a:rPr>
              <a:t> Nagpur Plateau is situated in eastern India, covering much of Jharkhand and adjacent parts of Orissa, Bihar and Chhattisgarh. Its total area is approximately 65,000 km² (25,000 mile²) and is made up of three smaller plateaus — the Ranchi, </a:t>
            </a:r>
            <a:r>
              <a:rPr lang="en-US" sz="1600" dirty="0" err="1" smtClean="0">
                <a:latin typeface="Corbel" pitchFamily="34" charset="0"/>
              </a:rPr>
              <a:t>Hazaribagh</a:t>
            </a:r>
            <a:r>
              <a:rPr lang="en-US" sz="1600" dirty="0" smtClean="0">
                <a:latin typeface="Corbel" pitchFamily="34" charset="0"/>
              </a:rPr>
              <a:t>, and </a:t>
            </a:r>
            <a:r>
              <a:rPr lang="en-US" sz="1600" dirty="0" err="1" smtClean="0">
                <a:latin typeface="Corbel" pitchFamily="34" charset="0"/>
              </a:rPr>
              <a:t>Kodarma</a:t>
            </a:r>
            <a:r>
              <a:rPr lang="en-US" sz="1600" dirty="0" smtClean="0">
                <a:latin typeface="Corbel" pitchFamily="34" charset="0"/>
              </a:rPr>
              <a:t> plateaus. The Ranchi plateau is the largest, with an average elevation of 700 m (2,300 ft). Much of the plateau is forested, covered by the </a:t>
            </a:r>
            <a:r>
              <a:rPr lang="en-US" sz="1600" dirty="0" err="1" smtClean="0">
                <a:latin typeface="Corbel" pitchFamily="34" charset="0"/>
              </a:rPr>
              <a:t>Chota</a:t>
            </a:r>
            <a:r>
              <a:rPr lang="en-US" sz="1600" dirty="0" smtClean="0">
                <a:latin typeface="Corbel" pitchFamily="34" charset="0"/>
              </a:rPr>
              <a:t> Nagpur dry deciduous forests. Vast reserves of metal ores and coal have been found in the </a:t>
            </a:r>
            <a:r>
              <a:rPr lang="en-US" sz="1600" dirty="0" err="1" smtClean="0">
                <a:latin typeface="Corbel" pitchFamily="34" charset="0"/>
              </a:rPr>
              <a:t>Chota</a:t>
            </a:r>
            <a:r>
              <a:rPr lang="en-US" sz="1600" dirty="0" smtClean="0">
                <a:latin typeface="Corbel" pitchFamily="34" charset="0"/>
              </a:rPr>
              <a:t> Nagpur plateau. The Kathiawar peninsula in western Gujarat is bounded by the Gulf of Kutch and the Gulf of </a:t>
            </a:r>
            <a:r>
              <a:rPr lang="en-US" sz="1600" dirty="0" err="1" smtClean="0">
                <a:latin typeface="Corbel" pitchFamily="34" charset="0"/>
              </a:rPr>
              <a:t>Khambat</a:t>
            </a:r>
            <a:r>
              <a:rPr lang="en-US" sz="1600" dirty="0" smtClean="0">
                <a:latin typeface="Corbel" pitchFamily="34" charset="0"/>
              </a:rPr>
              <a:t>. The natural vegetation in most of the peninsula is xeric scrub, part of the Northwestern thorn scrub forests </a:t>
            </a:r>
            <a:r>
              <a:rPr lang="en-US" sz="1600" dirty="0" err="1" smtClean="0">
                <a:latin typeface="Corbel" pitchFamily="34" charset="0"/>
              </a:rPr>
              <a:t>ecoregion</a:t>
            </a:r>
            <a:r>
              <a:rPr lang="en-US" sz="1600" dirty="0" smtClean="0">
                <a:latin typeface="Corbel" pitchFamily="34" charset="0"/>
              </a:rPr>
              <a:t>.</a:t>
            </a:r>
          </a:p>
          <a:p>
            <a:endParaRPr lang="en-US" sz="700" dirty="0">
              <a:latin typeface="Corbel" pitchFamily="34" charset="0"/>
            </a:endParaRPr>
          </a:p>
        </p:txBody>
      </p:sp>
      <p:pic>
        <p:nvPicPr>
          <p:cNvPr id="5" name="Content Placeholder 4" descr="http://library.thinkquest.org/28853/terrai1.jpg"/>
          <p:cNvPicPr>
            <a:picLocks noGrp="1"/>
          </p:cNvPicPr>
          <p:nvPr>
            <p:ph sz="half" idx="1"/>
          </p:nvPr>
        </p:nvPicPr>
        <p:blipFill>
          <a:blip r:embed="rId3"/>
          <a:srcRect/>
          <a:stretch>
            <a:fillRect/>
          </a:stretch>
        </p:blipFill>
        <p:spPr bwMode="auto">
          <a:xfrm>
            <a:off x="609600" y="2133600"/>
            <a:ext cx="4343400" cy="3475534"/>
          </a:xfrm>
          <a:prstGeom prst="ellipse">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4"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from="(-#ppt_w/2)" to="(#ppt_x)" calcmode="lin" valueType="num">
                                      <p:cBhvr>
                                        <p:cTn id="12" dur="600" fill="hold">
                                          <p:stCondLst>
                                            <p:cond delay="0"/>
                                          </p:stCondLst>
                                        </p:cTn>
                                        <p:tgtEl>
                                          <p:spTgt spid="4">
                                            <p:txEl>
                                              <p:pRg st="0" end="0"/>
                                            </p:txEl>
                                          </p:spTgt>
                                        </p:tgtEl>
                                        <p:attrNameLst>
                                          <p:attrName>ppt_x</p:attrName>
                                        </p:attrNameLst>
                                      </p:cBhvr>
                                    </p:anim>
                                    <p:anim from="0" to="-1.0" calcmode="lin" valueType="num">
                                      <p:cBhvr>
                                        <p:cTn id="13" dur="200" decel="50000" autoRev="1" fill="hold">
                                          <p:stCondLst>
                                            <p:cond delay="600"/>
                                          </p:stCondLst>
                                        </p:cTn>
                                        <p:tgtEl>
                                          <p:spTgt spid="4">
                                            <p:txEl>
                                              <p:pRg st="0" end="0"/>
                                            </p:txEl>
                                          </p:spTgt>
                                        </p:tgtEl>
                                        <p:attrNameLst>
                                          <p:attrName>xshear</p:attrName>
                                        </p:attrNameLst>
                                      </p:cBhvr>
                                    </p:anim>
                                    <p:animScale>
                                      <p:cBhvr>
                                        <p:cTn id="14" dur="200" decel="100000" autoRev="1" fill="hold">
                                          <p:stCondLst>
                                            <p:cond delay="600"/>
                                          </p:stCondLst>
                                        </p:cTn>
                                        <p:tgtEl>
                                          <p:spTgt spid="4">
                                            <p:txEl>
                                              <p:pRg st="0" end="0"/>
                                            </p:txEl>
                                          </p:spTgt>
                                        </p:tgtEl>
                                      </p:cBhvr>
                                      <p:from x="100000" y="100000"/>
                                      <p:to x="80000" y="100000"/>
                                    </p:animScale>
                                    <p:anim by="(#ppt_h/3+#ppt_w*0.1)" calcmode="lin" valueType="num">
                                      <p:cBhvr additive="sum">
                                        <p:cTn id="15" dur="200" decel="100000" autoRev="1" fill="hold">
                                          <p:stCondLst>
                                            <p:cond delay="600"/>
                                          </p:stCondLst>
                                        </p:cTn>
                                        <p:tgtEl>
                                          <p:spTgt spid="4">
                                            <p:txEl>
                                              <p:pRg st="0" end="0"/>
                                            </p:txEl>
                                          </p:spTgt>
                                        </p:tgtEl>
                                        <p:attrNameLst>
                                          <p:attrName>ppt_x</p:attrName>
                                        </p:attrNameLst>
                                      </p:cBhvr>
                                    </p:anim>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circle(in)">
                                      <p:cBhvr>
                                        <p:cTn id="2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INDIA</a:t>
            </a:r>
            <a:endParaRPr lang="en-US" dirty="0"/>
          </a:p>
        </p:txBody>
      </p:sp>
      <p:sp>
        <p:nvSpPr>
          <p:cNvPr id="4" name="Content Placeholder 3"/>
          <p:cNvSpPr>
            <a:spLocks noGrp="1"/>
          </p:cNvSpPr>
          <p:nvPr>
            <p:ph sz="half" idx="2"/>
          </p:nvPr>
        </p:nvSpPr>
        <p:spPr/>
        <p:txBody>
          <a:bodyPr>
            <a:normAutofit fontScale="62500" lnSpcReduction="20000"/>
          </a:bodyPr>
          <a:lstStyle/>
          <a:p>
            <a:r>
              <a:rPr lang="en-US" dirty="0" smtClean="0">
                <a:solidFill>
                  <a:srgbClr val="23DD23"/>
                </a:solidFill>
              </a:rPr>
              <a:t>India is bounded to the southwest by the Arabian Sea, to the southeast by the Bay of Bengal and the  Indian Ocean to the south. </a:t>
            </a:r>
            <a:r>
              <a:rPr lang="en-US" dirty="0" err="1" smtClean="0">
                <a:solidFill>
                  <a:srgbClr val="23DD23"/>
                </a:solidFill>
              </a:rPr>
              <a:t>Kanyakumari</a:t>
            </a:r>
            <a:r>
              <a:rPr lang="en-US" dirty="0" smtClean="0">
                <a:solidFill>
                  <a:srgbClr val="23DD23"/>
                </a:solidFill>
              </a:rPr>
              <a:t> constitutes the southern tip of the Indian peninsula, which narrows before ending in the Indian Ocean. The southernmost part of India is </a:t>
            </a:r>
            <a:r>
              <a:rPr lang="en-US" dirty="0" err="1" smtClean="0">
                <a:solidFill>
                  <a:srgbClr val="23DD23"/>
                </a:solidFill>
              </a:rPr>
              <a:t>Indira</a:t>
            </a:r>
            <a:r>
              <a:rPr lang="en-US" dirty="0" smtClean="0">
                <a:solidFill>
                  <a:srgbClr val="23DD23"/>
                </a:solidFill>
              </a:rPr>
              <a:t> Point in the Andaman And Nicobar Islands. The Maldives, Sri Lanka and Indonesia are island nations to the south of India with Sri Lanka separated from India by a narrow channel of sea formed by Palk Strait and the Gulf of </a:t>
            </a:r>
            <a:r>
              <a:rPr lang="en-US" dirty="0" err="1" smtClean="0">
                <a:solidFill>
                  <a:srgbClr val="23DD23"/>
                </a:solidFill>
              </a:rPr>
              <a:t>Mannar</a:t>
            </a:r>
            <a:r>
              <a:rPr lang="en-US" dirty="0" smtClean="0">
                <a:solidFill>
                  <a:srgbClr val="23DD23"/>
                </a:solidFill>
              </a:rPr>
              <a:t>. The territorial waters of India extend into the sea to a distance of 12nautical miles (13.8 mi; 22.2 km) measured from the appropriate baseline. </a:t>
            </a:r>
          </a:p>
          <a:p>
            <a:endParaRPr lang="en-US" dirty="0">
              <a:solidFill>
                <a:srgbClr val="FFC000"/>
              </a:solidFill>
            </a:endParaRPr>
          </a:p>
        </p:txBody>
      </p:sp>
      <p:pic>
        <p:nvPicPr>
          <p:cNvPr id="5" name="Content Placeholder 4" descr="India">
            <a:hlinkClick r:id="rId3" tooltip="&quot;India&quot;"/>
          </p:cNvPr>
          <p:cNvPicPr>
            <a:picLocks noGrp="1"/>
          </p:cNvPicPr>
          <p:nvPr>
            <p:ph sz="half" idx="1"/>
          </p:nvPr>
        </p:nvPicPr>
        <p:blipFill>
          <a:blip r:embed="rId4"/>
          <a:srcRect/>
          <a:stretch>
            <a:fillRect/>
          </a:stretch>
        </p:blipFill>
        <p:spPr bwMode="auto">
          <a:xfrm>
            <a:off x="762000" y="2590800"/>
            <a:ext cx="3175000" cy="23749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style.rotation</p:attrName>
                                        </p:attrNameLst>
                                      </p:cBhvr>
                                      <p:tavLst>
                                        <p:tav tm="0">
                                          <p:val>
                                            <p:fltVal val="720"/>
                                          </p:val>
                                        </p:tav>
                                        <p:tav tm="100000">
                                          <p:val>
                                            <p:fltVal val="0"/>
                                          </p:val>
                                        </p:tav>
                                      </p:tavLst>
                                    </p:anim>
                                    <p:anim calcmode="lin" valueType="num">
                                      <p:cBhvr>
                                        <p:cTn id="9" dur="2000" fill="hold"/>
                                        <p:tgtEl>
                                          <p:spTgt spid="2"/>
                                        </p:tgtEl>
                                        <p:attrNameLst>
                                          <p:attrName>ppt_h</p:attrName>
                                        </p:attrNameLst>
                                      </p:cBhvr>
                                      <p:tavLst>
                                        <p:tav tm="0">
                                          <p:val>
                                            <p:fltVal val="0"/>
                                          </p:val>
                                        </p:tav>
                                        <p:tav tm="100000">
                                          <p:val>
                                            <p:strVal val="#ppt_h"/>
                                          </p:val>
                                        </p:tav>
                                      </p:tavLst>
                                    </p:anim>
                                    <p:anim calcmode="lin" valueType="num">
                                      <p:cBhvr>
                                        <p:cTn id="10" dur="2000" fill="hold"/>
                                        <p:tgtEl>
                                          <p:spTgt spid="2"/>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iterate type="lt">
                                    <p:tmPct val="5000"/>
                                  </p:iterate>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ppt_w</p:attrName>
                                        </p:attrNameLst>
                                      </p:cBhvr>
                                      <p:tavLst>
                                        <p:tav tm="0">
                                          <p:val>
                                            <p:fltVal val="0"/>
                                          </p:val>
                                        </p:tav>
                                        <p:tav tm="100000">
                                          <p:val>
                                            <p:strVal val="#ppt_w"/>
                                          </p:val>
                                        </p:tav>
                                      </p:tavLst>
                                    </p:anim>
                                    <p:anim calcmode="lin" valueType="num">
                                      <p:cBhvr>
                                        <p:cTn id="16" dur="1000" fill="hold"/>
                                        <p:tgtEl>
                                          <p:spTgt spid="5"/>
                                        </p:tgtEl>
                                        <p:attrNameLst>
                                          <p:attrName>ppt_h</p:attrName>
                                        </p:attrNameLst>
                                      </p:cBhvr>
                                      <p:tavLst>
                                        <p:tav tm="0">
                                          <p:val>
                                            <p:fltVal val="0"/>
                                          </p:val>
                                        </p:tav>
                                        <p:tav tm="100000">
                                          <p:val>
                                            <p:strVal val="#ppt_h"/>
                                          </p:val>
                                        </p:tav>
                                      </p:tavLst>
                                    </p:anim>
                                    <p:anim calcmode="lin" valueType="num">
                                      <p:cBhvr>
                                        <p:cTn id="17" dur="1000" fill="hold"/>
                                        <p:tgtEl>
                                          <p:spTgt spid="5"/>
                                        </p:tgtEl>
                                        <p:attrNameLst>
                                          <p:attrName>style.rotation</p:attrName>
                                        </p:attrNameLst>
                                      </p:cBhvr>
                                      <p:tavLst>
                                        <p:tav tm="0">
                                          <p:val>
                                            <p:fltVal val="90"/>
                                          </p:val>
                                        </p:tav>
                                        <p:tav tm="100000">
                                          <p:val>
                                            <p:fltVal val="0"/>
                                          </p:val>
                                        </p:tav>
                                      </p:tavLst>
                                    </p:anim>
                                    <p:animEffect transition="in" filter="fade">
                                      <p:cBhvr>
                                        <p:cTn id="18" dur="10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5" presetClass="entr" presetSubtype="0" fill="hold" grpId="0"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anim calcmode="lin" valueType="num">
                                      <p:cBhvr>
                                        <p:cTn id="23" dur="500" decel="50000" fill="hold">
                                          <p:stCondLst>
                                            <p:cond delay="0"/>
                                          </p:stCondLst>
                                        </p:cTn>
                                        <p:tgtEl>
                                          <p:spTgt spid="4">
                                            <p:txEl>
                                              <p:pRg st="0" end="0"/>
                                            </p:txEl>
                                          </p:spTgt>
                                        </p:tgtEl>
                                        <p:attrNameLst>
                                          <p:attrName>style.rotation</p:attrName>
                                        </p:attrNameLst>
                                      </p:cBhvr>
                                      <p:tavLst>
                                        <p:tav tm="0">
                                          <p:val>
                                            <p:fltVal val="-90"/>
                                          </p:val>
                                        </p:tav>
                                        <p:tav tm="100000">
                                          <p:val>
                                            <p:fltVal val="0"/>
                                          </p:val>
                                        </p:tav>
                                      </p:tavLst>
                                    </p:anim>
                                    <p:anim calcmode="lin" valueType="num">
                                      <p:cBhvr>
                                        <p:cTn id="24" dur="500" decel="50000" fill="hold">
                                          <p:stCondLst>
                                            <p:cond delay="0"/>
                                          </p:stCondLst>
                                        </p:cTn>
                                        <p:tgtEl>
                                          <p:spTgt spid="4">
                                            <p:txEl>
                                              <p:pRg st="0" end="0"/>
                                            </p:txEl>
                                          </p:spTgt>
                                        </p:tgtEl>
                                        <p:attrNameLst>
                                          <p:attrName>ppt_w</p:attrName>
                                        </p:attrNameLst>
                                      </p:cBhvr>
                                      <p:tavLst>
                                        <p:tav tm="0">
                                          <p:val>
                                            <p:strVal val="#ppt_w"/>
                                          </p:val>
                                        </p:tav>
                                        <p:tav tm="100000">
                                          <p:val>
                                            <p:strVal val="#ppt_w*.05"/>
                                          </p:val>
                                        </p:tav>
                                      </p:tavLst>
                                    </p:anim>
                                    <p:anim calcmode="lin" valueType="num">
                                      <p:cBhvr>
                                        <p:cTn id="25" dur="500" accel="50000" fill="hold">
                                          <p:stCondLst>
                                            <p:cond delay="500"/>
                                          </p:stCondLst>
                                        </p:cTn>
                                        <p:tgtEl>
                                          <p:spTgt spid="4">
                                            <p:txEl>
                                              <p:pRg st="0" end="0"/>
                                            </p:txEl>
                                          </p:spTgt>
                                        </p:tgtEl>
                                        <p:attrNameLst>
                                          <p:attrName>ppt_w</p:attrName>
                                        </p:attrNameLst>
                                      </p:cBhvr>
                                      <p:tavLst>
                                        <p:tav tm="0">
                                          <p:val>
                                            <p:strVal val="#ppt_w*.05"/>
                                          </p:val>
                                        </p:tav>
                                        <p:tav tm="100000">
                                          <p:val>
                                            <p:strVal val="#ppt_w"/>
                                          </p:val>
                                        </p:tav>
                                      </p:tavLst>
                                    </p:anim>
                                    <p:anim calcmode="lin" valueType="num">
                                      <p:cBhvr>
                                        <p:cTn id="26" dur="1000" fill="hold"/>
                                        <p:tgtEl>
                                          <p:spTgt spid="4">
                                            <p:txEl>
                                              <p:pRg st="0" end="0"/>
                                            </p:txEl>
                                          </p:spTgt>
                                        </p:tgtEl>
                                        <p:attrNameLst>
                                          <p:attrName>ppt_h</p:attrName>
                                        </p:attrNameLst>
                                      </p:cBhvr>
                                      <p:tavLst>
                                        <p:tav tm="0">
                                          <p:val>
                                            <p:strVal val="#ppt_h"/>
                                          </p:val>
                                        </p:tav>
                                        <p:tav tm="100000">
                                          <p:val>
                                            <p:strVal val="#ppt_h"/>
                                          </p:val>
                                        </p:tav>
                                      </p:tavLst>
                                    </p:anim>
                                    <p:anim calcmode="lin" valueType="num">
                                      <p:cBhvr>
                                        <p:cTn id="27" dur="500" decel="50000" fill="hold">
                                          <p:stCondLst>
                                            <p:cond delay="0"/>
                                          </p:stCondLst>
                                        </p:cTn>
                                        <p:tgtEl>
                                          <p:spTgt spid="4">
                                            <p:txEl>
                                              <p:pRg st="0" end="0"/>
                                            </p:txEl>
                                          </p:spTgt>
                                        </p:tgtEl>
                                        <p:attrNameLst>
                                          <p:attrName>ppt_x</p:attrName>
                                        </p:attrNameLst>
                                      </p:cBhvr>
                                      <p:tavLst>
                                        <p:tav tm="0">
                                          <p:val>
                                            <p:strVal val="#ppt_x+.4"/>
                                          </p:val>
                                        </p:tav>
                                        <p:tav tm="100000">
                                          <p:val>
                                            <p:strVal val="#ppt_x"/>
                                          </p:val>
                                        </p:tav>
                                      </p:tavLst>
                                    </p:anim>
                                    <p:anim calcmode="lin" valueType="num">
                                      <p:cBhvr>
                                        <p:cTn id="28" dur="500" decel="50000" fill="hold">
                                          <p:stCondLst>
                                            <p:cond delay="0"/>
                                          </p:stCondLst>
                                        </p:cTn>
                                        <p:tgtEl>
                                          <p:spTgt spid="4">
                                            <p:txEl>
                                              <p:pRg st="0" end="0"/>
                                            </p:txEl>
                                          </p:spTgt>
                                        </p:tgtEl>
                                        <p:attrNameLst>
                                          <p:attrName>ppt_y</p:attrName>
                                        </p:attrNameLst>
                                      </p:cBhvr>
                                      <p:tavLst>
                                        <p:tav tm="0">
                                          <p:val>
                                            <p:strVal val="#ppt_y-.2"/>
                                          </p:val>
                                        </p:tav>
                                        <p:tav tm="100000">
                                          <p:val>
                                            <p:strVal val="#ppt_y+.1"/>
                                          </p:val>
                                        </p:tav>
                                      </p:tavLst>
                                    </p:anim>
                                    <p:anim calcmode="lin" valueType="num">
                                      <p:cBhvr>
                                        <p:cTn id="29" dur="500" accel="50000" fill="hold">
                                          <p:stCondLst>
                                            <p:cond delay="500"/>
                                          </p:stCondLst>
                                        </p:cTn>
                                        <p:tgtEl>
                                          <p:spTgt spid="4">
                                            <p:txEl>
                                              <p:pRg st="0" end="0"/>
                                            </p:txEl>
                                          </p:spTgt>
                                        </p:tgtEl>
                                        <p:attrNameLst>
                                          <p:attrName>ppt_y</p:attrName>
                                        </p:attrNameLst>
                                      </p:cBhvr>
                                      <p:tavLst>
                                        <p:tav tm="0">
                                          <p:val>
                                            <p:strVal val="#ppt_y+.1"/>
                                          </p:val>
                                        </p:tav>
                                        <p:tav tm="100000">
                                          <p:val>
                                            <p:strVal val="#ppt_y"/>
                                          </p:val>
                                        </p:tav>
                                      </p:tavLst>
                                    </p:anim>
                                    <p:animEffect transition="in" filter="fade">
                                      <p:cBhvr>
                                        <p:cTn id="30" dur="1000" decel="50000">
                                          <p:stCondLst>
                                            <p:cond delay="0"/>
                                          </p:stCondLst>
                                        </p:cTn>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dirty="0" smtClean="0">
                <a:solidFill>
                  <a:srgbClr val="FFC000"/>
                </a:solidFill>
                <a:effectLst>
                  <a:glow rad="228600">
                    <a:schemeClr val="accent3">
                      <a:satMod val="175000"/>
                      <a:alpha val="40000"/>
                    </a:schemeClr>
                  </a:glow>
                  <a:outerShdw blurRad="38100" dist="25500" dir="5400000" algn="tl" rotWithShape="0">
                    <a:srgbClr val="000000">
                      <a:satMod val="180000"/>
                      <a:alpha val="75000"/>
                    </a:srgbClr>
                  </a:outerShdw>
                </a:effectLst>
                <a:latin typeface="Berlin Sans FB Demi" pitchFamily="34" charset="0"/>
              </a:rPr>
              <a:t>Coasts</a:t>
            </a:r>
            <a:endParaRPr lang="en-US" sz="4800" dirty="0">
              <a:solidFill>
                <a:srgbClr val="FFC000"/>
              </a:solidFill>
              <a:effectLst>
                <a:glow rad="228600">
                  <a:schemeClr val="accent3">
                    <a:satMod val="175000"/>
                    <a:alpha val="40000"/>
                  </a:schemeClr>
                </a:glow>
                <a:outerShdw blurRad="38100" dist="25500" dir="5400000" algn="tl" rotWithShape="0">
                  <a:srgbClr val="000000">
                    <a:satMod val="180000"/>
                    <a:alpha val="75000"/>
                  </a:srgbClr>
                </a:outerShdw>
              </a:effectLst>
              <a:latin typeface="Berlin Sans FB Demi" pitchFamily="34" charset="0"/>
            </a:endParaRPr>
          </a:p>
        </p:txBody>
      </p:sp>
      <p:pic>
        <p:nvPicPr>
          <p:cNvPr id="5" name="Content Placeholder 4" descr="1 goa1 Looking for a Tropical Escapade this Summer?"/>
          <p:cNvPicPr>
            <a:picLocks noGrp="1"/>
          </p:cNvPicPr>
          <p:nvPr>
            <p:ph sz="half" idx="1"/>
          </p:nvPr>
        </p:nvPicPr>
        <p:blipFill>
          <a:blip r:embed="rId3"/>
          <a:srcRect/>
          <a:stretch>
            <a:fillRect/>
          </a:stretch>
        </p:blipFill>
        <p:spPr bwMode="auto">
          <a:xfrm>
            <a:off x="4572000" y="2590800"/>
            <a:ext cx="4038600" cy="302895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6" name="Content Placeholder 5" descr="http://zsi.gov.in/image/maps/mbs-chennai.jpg"/>
          <p:cNvPicPr>
            <a:picLocks noGrp="1"/>
          </p:cNvPicPr>
          <p:nvPr>
            <p:ph sz="half" idx="2"/>
          </p:nvPr>
        </p:nvPicPr>
        <p:blipFill>
          <a:blip r:embed="rId4"/>
          <a:srcRect/>
          <a:stretch>
            <a:fillRect/>
          </a:stretch>
        </p:blipFill>
        <p:spPr bwMode="auto">
          <a:xfrm>
            <a:off x="609600" y="2057400"/>
            <a:ext cx="3556000" cy="39497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edge">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edge">
                                      <p:cBhvr>
                                        <p:cTn id="2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4 goa Looking for a Tropical Escapade this Summer?"/>
          <p:cNvPicPr>
            <a:picLocks noGrp="1"/>
          </p:cNvPicPr>
          <p:nvPr>
            <p:ph idx="1"/>
          </p:nvPr>
        </p:nvPicPr>
        <p:blipFill>
          <a:blip r:embed="rId3"/>
          <a:srcRect/>
          <a:stretch>
            <a:fillRect/>
          </a:stretch>
        </p:blipFill>
        <p:spPr bwMode="auto">
          <a:xfrm>
            <a:off x="228600" y="228600"/>
            <a:ext cx="3886200" cy="2819400"/>
          </a:xfrm>
          <a:prstGeom prst="ellipse">
            <a:avLst/>
          </a:prstGeom>
          <a:ln>
            <a:noFill/>
          </a:ln>
          <a:effectLst>
            <a:softEdge rad="112500"/>
          </a:effectLst>
        </p:spPr>
      </p:pic>
      <p:pic>
        <p:nvPicPr>
          <p:cNvPr id="5" name="Picture 4" descr="Miramar Beach at twilight. Goa, India"/>
          <p:cNvPicPr/>
          <p:nvPr/>
        </p:nvPicPr>
        <p:blipFill>
          <a:blip r:embed="rId4"/>
          <a:srcRect/>
          <a:stretch>
            <a:fillRect/>
          </a:stretch>
        </p:blipFill>
        <p:spPr bwMode="auto">
          <a:xfrm>
            <a:off x="4800600" y="228600"/>
            <a:ext cx="4114800" cy="2819400"/>
          </a:xfrm>
          <a:prstGeom prst="ellipse">
            <a:avLst/>
          </a:prstGeom>
          <a:ln>
            <a:noFill/>
          </a:ln>
          <a:effectLst>
            <a:softEdge rad="112500"/>
          </a:effectLst>
        </p:spPr>
      </p:pic>
      <p:pic>
        <p:nvPicPr>
          <p:cNvPr id="6" name="Picture 5" descr="Boulders, beachfront house, and palm trees at sunrise. Goa, India"/>
          <p:cNvPicPr/>
          <p:nvPr/>
        </p:nvPicPr>
        <p:blipFill>
          <a:blip r:embed="rId5"/>
          <a:srcRect/>
          <a:stretch>
            <a:fillRect/>
          </a:stretch>
        </p:blipFill>
        <p:spPr bwMode="auto">
          <a:xfrm>
            <a:off x="152400" y="3581400"/>
            <a:ext cx="4038600" cy="3059430"/>
          </a:xfrm>
          <a:prstGeom prst="ellipse">
            <a:avLst/>
          </a:prstGeom>
          <a:ln>
            <a:noFill/>
          </a:ln>
          <a:effectLst>
            <a:softEdge rad="112500"/>
          </a:effectLst>
        </p:spPr>
      </p:pic>
      <p:pic>
        <p:nvPicPr>
          <p:cNvPr id="7" name="Picture 6" descr="2 goa Looking for a Tropical Escapade this Summer?"/>
          <p:cNvPicPr/>
          <p:nvPr/>
        </p:nvPicPr>
        <p:blipFill>
          <a:blip r:embed="rId6"/>
          <a:srcRect/>
          <a:stretch>
            <a:fillRect/>
          </a:stretch>
        </p:blipFill>
        <p:spPr bwMode="auto">
          <a:xfrm>
            <a:off x="4800600" y="3581400"/>
            <a:ext cx="4109720" cy="3070860"/>
          </a:xfrm>
          <a:prstGeom prst="ellipse">
            <a:avLst/>
          </a:prstGeom>
          <a:ln>
            <a:noFill/>
          </a:ln>
          <a:effectLst>
            <a:softEdge rad="112500"/>
          </a:effectLst>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circle(in)">
                                      <p:cBhvr>
                                        <p:cTn id="2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1143000"/>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Brush Script MT" pitchFamily="66" charset="0"/>
              </a:rPr>
              <a:t>Eastern Coastal Plain </a:t>
            </a: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Brush Script MT" pitchFamily="66" charset="0"/>
            </a:endParaRPr>
          </a:p>
        </p:txBody>
      </p:sp>
      <p:pic>
        <p:nvPicPr>
          <p:cNvPr id="7" name="Content Placeholder 6" descr="http://www.ladyiswet.com/wp-content/uploads/21_19_orig.jpg"/>
          <p:cNvPicPr>
            <a:picLocks noGrp="1"/>
          </p:cNvPicPr>
          <p:nvPr>
            <p:ph sz="half" idx="1"/>
          </p:nvPr>
        </p:nvPicPr>
        <p:blipFill>
          <a:blip r:embed="rId3"/>
          <a:srcRect/>
          <a:stretch>
            <a:fillRect/>
          </a:stretch>
        </p:blipFill>
        <p:spPr bwMode="auto">
          <a:xfrm>
            <a:off x="609600" y="1143000"/>
            <a:ext cx="3352800" cy="25908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8" name="Content Placeholder 7" descr="http://www.orissa-tourism.com/portal/Portals/0/Mahanadi_River.jpg"/>
          <p:cNvPicPr>
            <a:picLocks noGrp="1"/>
          </p:cNvPicPr>
          <p:nvPr>
            <p:ph sz="half" idx="2"/>
          </p:nvPr>
        </p:nvPicPr>
        <p:blipFill>
          <a:blip r:embed="rId4"/>
          <a:srcRect/>
          <a:stretch>
            <a:fillRect/>
          </a:stretch>
        </p:blipFill>
        <p:spPr bwMode="auto">
          <a:xfrm>
            <a:off x="5105400" y="1143000"/>
            <a:ext cx="3200400" cy="25908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9" name="Picture 8" descr="http://traveluncle.info/wp-content/uploads/2010/03/elliot-beach.jpg"/>
          <p:cNvPicPr/>
          <p:nvPr/>
        </p:nvPicPr>
        <p:blipFill>
          <a:blip r:embed="rId5"/>
          <a:srcRect/>
          <a:stretch>
            <a:fillRect/>
          </a:stretch>
        </p:blipFill>
        <p:spPr bwMode="auto">
          <a:xfrm>
            <a:off x="685800" y="4038600"/>
            <a:ext cx="3276600" cy="257937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10" name="Picture 9" descr="http://m1.ikiwq.com/img/xl/f9qlUXWJc4ZGAPynPwUbZb.jpg"/>
          <p:cNvPicPr/>
          <p:nvPr/>
        </p:nvPicPr>
        <p:blipFill>
          <a:blip r:embed="rId6"/>
          <a:srcRect/>
          <a:stretch>
            <a:fillRect/>
          </a:stretch>
        </p:blipFill>
        <p:spPr bwMode="auto">
          <a:xfrm>
            <a:off x="5105400" y="4038600"/>
            <a:ext cx="3352800" cy="260858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down)">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down)">
                                      <p:cBhvr>
                                        <p:cTn id="3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838200"/>
            <a:ext cx="8153400" cy="5410200"/>
          </a:xfrm>
        </p:spPr>
        <p:txBody>
          <a:bodyPr>
            <a:normAutofit fontScale="55000" lnSpcReduction="20000"/>
          </a:bodyPr>
          <a:lstStyle/>
          <a:p>
            <a:pPr>
              <a:buNone/>
            </a:pPr>
            <a:r>
              <a:rPr lang="en-US" sz="4400" dirty="0" smtClean="0">
                <a:latin typeface="Monotype Corsiva" pitchFamily="66" charset="0"/>
              </a:rPr>
              <a:t>    </a:t>
            </a:r>
            <a:r>
              <a:rPr lang="en-US" sz="4400" dirty="0" smtClean="0">
                <a:solidFill>
                  <a:srgbClr val="00B050"/>
                </a:solidFill>
                <a:latin typeface="Monotype Corsiva" pitchFamily="66" charset="0"/>
              </a:rPr>
              <a:t>The Eastern Coastal Plain is a wide stretch of land lying between the Eastern Ghats and the Bay of Bengal. It stretches from Tamil Nadu in the south to West Bengal in the north. The Mahanadi, Godavari, </a:t>
            </a:r>
            <a:r>
              <a:rPr lang="en-US" sz="4400" dirty="0" err="1" smtClean="0">
                <a:solidFill>
                  <a:srgbClr val="00B050"/>
                </a:solidFill>
                <a:latin typeface="Monotype Corsiva" pitchFamily="66" charset="0"/>
              </a:rPr>
              <a:t>Kaveri</a:t>
            </a:r>
            <a:r>
              <a:rPr lang="en-US" sz="4400" dirty="0" smtClean="0">
                <a:solidFill>
                  <a:srgbClr val="00B050"/>
                </a:solidFill>
                <a:latin typeface="Monotype Corsiva" pitchFamily="66" charset="0"/>
              </a:rPr>
              <a:t> and Krishna rivers drain these plains and their deltas occupy most of the area. The temperature in the coastal regions exceeds 30 °C (86 °F) coupled with high levels of humidity. The region receives both the northeast and southwest monsoon rains. The southwest monsoon splits into two branches, the Bay of Bengal branch and the Arabian Sea branch. The Bay of Bengal branch moves northwards crossing northeast India in early June. The Arabian Sea branch moves northwards and discharges much of its rain on the windward side of Western Ghats. Annual rainfall in this region averages between 1,000 mm (40 in) and 3,000 mm (120 in). The width of the plains varies between 100 and 130 km (62 to 80 miles).The plains are divided into six regions — the Mahanadi delta, the southern Andhra Pradesh plain, the Krishna-Godavari deltas, the </a:t>
            </a:r>
            <a:r>
              <a:rPr lang="en-US" sz="4400" dirty="0" err="1" smtClean="0">
                <a:solidFill>
                  <a:srgbClr val="00B050"/>
                </a:solidFill>
                <a:latin typeface="Monotype Corsiva" pitchFamily="66" charset="0"/>
              </a:rPr>
              <a:t>Kanyakumari</a:t>
            </a:r>
            <a:r>
              <a:rPr lang="en-US" sz="4400" dirty="0" smtClean="0">
                <a:solidFill>
                  <a:srgbClr val="00B050"/>
                </a:solidFill>
                <a:latin typeface="Monotype Corsiva" pitchFamily="66" charset="0"/>
              </a:rPr>
              <a:t> coast, the Coromandel Coast and sandy coastal.</a:t>
            </a:r>
          </a:p>
          <a:p>
            <a:pPr>
              <a:buNone/>
            </a:pPr>
            <a:endParaRPr lang="en-US" sz="4000" dirty="0">
              <a:solidFill>
                <a:srgbClr val="00B050"/>
              </a:solidFill>
              <a:latin typeface="Brush Script MT"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228600">
                    <a:schemeClr val="accent2">
                      <a:satMod val="175000"/>
                      <a:alpha val="40000"/>
                    </a:schemeClr>
                  </a:glow>
                  <a:outerShdw blurRad="50800" dist="39000" dir="5460000" algn="tl">
                    <a:srgbClr val="000000">
                      <a:alpha val="38000"/>
                    </a:srgbClr>
                  </a:outerShdw>
                </a:effectLst>
                <a:latin typeface="Brush Script MT" pitchFamily="66" charset="0"/>
              </a:rPr>
              <a:t>Western Coastal Plain</a:t>
            </a: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228600">
                  <a:schemeClr val="accent2">
                    <a:satMod val="175000"/>
                    <a:alpha val="40000"/>
                  </a:schemeClr>
                </a:glow>
                <a:outerShdw blurRad="50800" dist="39000" dir="5460000" algn="tl">
                  <a:srgbClr val="000000">
                    <a:alpha val="38000"/>
                  </a:srgbClr>
                </a:outerShdw>
              </a:effectLst>
              <a:latin typeface="Brush Script MT" pitchFamily="66" charset="0"/>
            </a:endParaRPr>
          </a:p>
        </p:txBody>
      </p:sp>
      <p:pic>
        <p:nvPicPr>
          <p:cNvPr id="4" name="Content Placeholder 3" descr="http://india-tourist-places.com/wp-content/uploads/2008/08/beaches1.jpg"/>
          <p:cNvPicPr>
            <a:picLocks noGrp="1"/>
          </p:cNvPicPr>
          <p:nvPr>
            <p:ph idx="1"/>
          </p:nvPr>
        </p:nvPicPr>
        <p:blipFill>
          <a:blip r:embed="rId4"/>
          <a:srcRect/>
          <a:stretch>
            <a:fillRect/>
          </a:stretch>
        </p:blipFill>
        <p:spPr bwMode="auto">
          <a:xfrm>
            <a:off x="685800" y="1295400"/>
            <a:ext cx="3429000" cy="2209800"/>
          </a:xfrm>
          <a:prstGeom prst="rect">
            <a:avLst/>
          </a:prstGeom>
          <a:ln>
            <a:noFill/>
          </a:ln>
          <a:effectLst>
            <a:softEdge rad="112500"/>
          </a:effectLst>
        </p:spPr>
      </p:pic>
      <p:pic>
        <p:nvPicPr>
          <p:cNvPr id="5" name="Picture 4" descr="http://www.indianetzone.com/photos_gallery/39/keralalagoon_11799.jpg"/>
          <p:cNvPicPr/>
          <p:nvPr/>
        </p:nvPicPr>
        <p:blipFill>
          <a:blip r:embed="rId5"/>
          <a:srcRect/>
          <a:stretch>
            <a:fillRect/>
          </a:stretch>
        </p:blipFill>
        <p:spPr bwMode="auto">
          <a:xfrm>
            <a:off x="4876800" y="1295400"/>
            <a:ext cx="3505200" cy="2209800"/>
          </a:xfrm>
          <a:prstGeom prst="rect">
            <a:avLst/>
          </a:prstGeom>
          <a:ln>
            <a:noFill/>
          </a:ln>
          <a:effectLst>
            <a:softEdge rad="112500"/>
          </a:effectLst>
        </p:spPr>
      </p:pic>
      <p:pic>
        <p:nvPicPr>
          <p:cNvPr id="6" name="Picture 5" descr="http://rpmedia.ask.com/ts?u=/wikipedia/commons/thumb/8/80/Andaman.jpg/250px-Andaman.jpg"/>
          <p:cNvPicPr/>
          <p:nvPr/>
        </p:nvPicPr>
        <p:blipFill>
          <a:blip r:embed="rId6"/>
          <a:srcRect/>
          <a:stretch>
            <a:fillRect/>
          </a:stretch>
        </p:blipFill>
        <p:spPr bwMode="auto">
          <a:xfrm>
            <a:off x="685800" y="4114800"/>
            <a:ext cx="3429000" cy="2209800"/>
          </a:xfrm>
          <a:prstGeom prst="rect">
            <a:avLst/>
          </a:prstGeom>
          <a:ln>
            <a:noFill/>
          </a:ln>
          <a:effectLst>
            <a:softEdge rad="112500"/>
          </a:effectLst>
        </p:spPr>
      </p:pic>
      <p:pic>
        <p:nvPicPr>
          <p:cNvPr id="7" name="Picture 6" descr="http://3.bp.blogspot.com/_lNEeQtJMMOw/SJWwyehiStI/AAAAAAAAAUU/ewpbDlTYlnY/s320/Devbagh+Beach+III.jpg"/>
          <p:cNvPicPr/>
          <p:nvPr/>
        </p:nvPicPr>
        <p:blipFill>
          <a:blip r:embed="rId7"/>
          <a:srcRect/>
          <a:stretch>
            <a:fillRect/>
          </a:stretch>
        </p:blipFill>
        <p:spPr bwMode="auto">
          <a:xfrm>
            <a:off x="4800600" y="4038600"/>
            <a:ext cx="3581400" cy="2209800"/>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box(in)">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4" presetClass="entr" presetSubtype="16" fill="hold"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box(in)">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4" presetClass="entr" presetSubtype="16"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box(in)">
                                      <p:cBhvr>
                                        <p:cTn id="35" dur="500"/>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4" presetClass="entr" presetSubtype="16" fill="hold"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box(in)">
                                      <p:cBhvr>
                                        <p:cTn id="4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14400"/>
            <a:ext cx="7162800" cy="5257800"/>
          </a:xfrm>
        </p:spPr>
        <p:txBody>
          <a:bodyPr>
            <a:normAutofit fontScale="77500" lnSpcReduction="20000"/>
          </a:bodyPr>
          <a:lstStyle/>
          <a:p>
            <a:pPr>
              <a:buNone/>
            </a:pPr>
            <a:r>
              <a:rPr lang="en-US" dirty="0" smtClean="0"/>
              <a:t>   </a:t>
            </a:r>
            <a:r>
              <a:rPr lang="en-US" sz="3300" dirty="0" smtClean="0">
                <a:solidFill>
                  <a:srgbClr val="0070C0"/>
                </a:solidFill>
                <a:latin typeface="Monotype Corsiva" pitchFamily="66" charset="0"/>
              </a:rPr>
              <a:t>The Western Coastal Plain is a narrow strip of land sandwiched between the Western Ghats and the Arabian Sea, ranging from 50 to 100 km (30 to 60 miles) in width. It extends from Gujarat in the north and extends through Maharashtra, Goa, Karnataka and Kerala. Numerous rivers and backwaters inundate the region. Originating in the Western Ghats, the rivers are fast-flowing and mostly perennial, leading to the formation of estuaries. Major rivers flowing into the sea are the </a:t>
            </a:r>
            <a:r>
              <a:rPr lang="en-US" sz="3300" dirty="0" err="1" smtClean="0">
                <a:solidFill>
                  <a:srgbClr val="0070C0"/>
                </a:solidFill>
                <a:latin typeface="Monotype Corsiva" pitchFamily="66" charset="0"/>
              </a:rPr>
              <a:t>Tapi</a:t>
            </a:r>
            <a:r>
              <a:rPr lang="en-US" sz="3300" dirty="0" smtClean="0">
                <a:solidFill>
                  <a:srgbClr val="0070C0"/>
                </a:solidFill>
                <a:latin typeface="Monotype Corsiva" pitchFamily="66" charset="0"/>
              </a:rPr>
              <a:t>, Narmada, </a:t>
            </a:r>
            <a:r>
              <a:rPr lang="en-US" sz="3300" dirty="0" err="1" smtClean="0">
                <a:solidFill>
                  <a:srgbClr val="0070C0"/>
                </a:solidFill>
                <a:latin typeface="Monotype Corsiva" pitchFamily="66" charset="0"/>
              </a:rPr>
              <a:t>Mandovi</a:t>
            </a:r>
            <a:r>
              <a:rPr lang="en-US" sz="3300" dirty="0" smtClean="0">
                <a:solidFill>
                  <a:srgbClr val="0070C0"/>
                </a:solidFill>
                <a:latin typeface="Monotype Corsiva" pitchFamily="66" charset="0"/>
              </a:rPr>
              <a:t> and </a:t>
            </a:r>
            <a:r>
              <a:rPr lang="en-US" sz="3300" dirty="0" err="1" smtClean="0">
                <a:solidFill>
                  <a:srgbClr val="0070C0"/>
                </a:solidFill>
                <a:latin typeface="Monotype Corsiva" pitchFamily="66" charset="0"/>
              </a:rPr>
              <a:t>Zuari</a:t>
            </a:r>
            <a:r>
              <a:rPr lang="en-US" sz="3300" dirty="0" smtClean="0">
                <a:solidFill>
                  <a:srgbClr val="0070C0"/>
                </a:solidFill>
                <a:latin typeface="Monotype Corsiva" pitchFamily="66" charset="0"/>
              </a:rPr>
              <a:t>. The coast is divided into 3 parts namely, </a:t>
            </a:r>
            <a:r>
              <a:rPr lang="en-US" sz="3300" dirty="0" err="1" smtClean="0">
                <a:solidFill>
                  <a:srgbClr val="0070C0"/>
                </a:solidFill>
                <a:latin typeface="Monotype Corsiva" pitchFamily="66" charset="0"/>
              </a:rPr>
              <a:t>Konkan</a:t>
            </a:r>
            <a:r>
              <a:rPr lang="en-US" sz="3300" dirty="0" smtClean="0">
                <a:solidFill>
                  <a:srgbClr val="0070C0"/>
                </a:solidFill>
                <a:latin typeface="Monotype Corsiva" pitchFamily="66" charset="0"/>
              </a:rPr>
              <a:t>, which is situated in </a:t>
            </a:r>
            <a:r>
              <a:rPr lang="en-US" sz="3300" dirty="0" err="1" smtClean="0">
                <a:solidFill>
                  <a:srgbClr val="0070C0"/>
                </a:solidFill>
                <a:latin typeface="Monotype Corsiva" pitchFamily="66" charset="0"/>
              </a:rPr>
              <a:t>Maharashtra,Goa</a:t>
            </a:r>
            <a:r>
              <a:rPr lang="en-US" sz="3300" dirty="0" smtClean="0">
                <a:solidFill>
                  <a:srgbClr val="0070C0"/>
                </a:solidFill>
                <a:latin typeface="Monotype Corsiva" pitchFamily="66" charset="0"/>
              </a:rPr>
              <a:t> and northern parts of Karnataka; the </a:t>
            </a:r>
            <a:r>
              <a:rPr lang="en-US" sz="3300" dirty="0" err="1" smtClean="0">
                <a:solidFill>
                  <a:srgbClr val="0070C0"/>
                </a:solidFill>
                <a:latin typeface="Monotype Corsiva" pitchFamily="66" charset="0"/>
              </a:rPr>
              <a:t>Kanara</a:t>
            </a:r>
            <a:r>
              <a:rPr lang="en-US" sz="3300" dirty="0" smtClean="0">
                <a:solidFill>
                  <a:srgbClr val="0070C0"/>
                </a:solidFill>
                <a:latin typeface="Monotype Corsiva" pitchFamily="66" charset="0"/>
              </a:rPr>
              <a:t> in Karnataka and the Malabar Coast in Kerala. Vegetation is mostly deciduous, but the Malabar Coast moist forests constitute a unique </a:t>
            </a:r>
            <a:r>
              <a:rPr lang="en-US" sz="3300" dirty="0" err="1" smtClean="0">
                <a:solidFill>
                  <a:srgbClr val="0070C0"/>
                </a:solidFill>
                <a:latin typeface="Monotype Corsiva" pitchFamily="66" charset="0"/>
              </a:rPr>
              <a:t>ecoregion</a:t>
            </a:r>
            <a:r>
              <a:rPr lang="en-US" sz="3300" dirty="0" smtClean="0">
                <a:solidFill>
                  <a:srgbClr val="0070C0"/>
                </a:solidFill>
                <a:latin typeface="Monotype Corsiva" pitchFamily="66" charset="0"/>
              </a:rPr>
              <a:t>.                                                      </a:t>
            </a:r>
          </a:p>
          <a:p>
            <a:endParaRPr lang="en-US" dirty="0">
              <a:solidFill>
                <a:srgbClr val="0070C0"/>
              </a:solidFill>
            </a:endParaRPr>
          </a:p>
        </p:txBody>
      </p:sp>
      <p:pic>
        <p:nvPicPr>
          <p:cNvPr id="4" name="Picture 3" descr="http://upload.wikimedia.org/wikipedia/commons/thumb/5/51/Varkala_beach.JPG/225px-Varkala_beach.JPG">
            <a:hlinkClick r:id="rId3"/>
          </p:cNvPr>
          <p:cNvPicPr/>
          <p:nvPr/>
        </p:nvPicPr>
        <p:blipFill>
          <a:blip r:embed="rId4"/>
          <a:srcRect/>
          <a:stretch>
            <a:fillRect/>
          </a:stretch>
        </p:blipFill>
        <p:spPr bwMode="auto">
          <a:xfrm>
            <a:off x="6851650" y="2438400"/>
            <a:ext cx="2292350" cy="1981200"/>
          </a:xfrm>
          <a:prstGeom prst="ellipse">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5"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fltVal val="0"/>
                                          </p:val>
                                        </p:tav>
                                        <p:tav tm="100000">
                                          <p:val>
                                            <p:strVal val="#ppt_w"/>
                                          </p:val>
                                        </p:tav>
                                      </p:tavLst>
                                    </p:anim>
                                    <p:anim calcmode="lin" valueType="num">
                                      <p:cBhvr>
                                        <p:cTn id="15" dur="1000" fill="hold"/>
                                        <p:tgtEl>
                                          <p:spTgt spid="4"/>
                                        </p:tgtEl>
                                        <p:attrNameLst>
                                          <p:attrName>ppt_h</p:attrName>
                                        </p:attrNameLst>
                                      </p:cBhvr>
                                      <p:tavLst>
                                        <p:tav tm="0">
                                          <p:val>
                                            <p:fltVal val="0"/>
                                          </p:val>
                                        </p:tav>
                                        <p:tav tm="100000">
                                          <p:val>
                                            <p:strVal val="#ppt_h"/>
                                          </p:val>
                                        </p:tav>
                                      </p:tavLst>
                                    </p:anim>
                                    <p:anim calcmode="lin" valueType="num">
                                      <p:cBhvr>
                                        <p:cTn id="16"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183880" cy="1051560"/>
          </a:xfrm>
        </p:spPr>
        <p:txBody>
          <a:bodyPr>
            <a:norm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4000" dirty="0" smtClean="0">
                <a:ln/>
                <a:solidFill>
                  <a:schemeClr val="accent3"/>
                </a:solidFill>
                <a:effectLst/>
                <a:latin typeface="Algerian" pitchFamily="82" charset="0"/>
              </a:rPr>
              <a:t>Islands</a:t>
            </a:r>
            <a:endParaRPr lang="en-US" sz="4000" dirty="0">
              <a:ln/>
              <a:solidFill>
                <a:schemeClr val="accent3"/>
              </a:solidFill>
              <a:effectLst/>
              <a:latin typeface="Algerian" pitchFamily="82" charset="0"/>
            </a:endParaRPr>
          </a:p>
        </p:txBody>
      </p:sp>
      <p:pic>
        <p:nvPicPr>
          <p:cNvPr id="4" name="Content Placeholder 3" descr="Images &gt; Travel tourist places &gt; andaman nicobar islands,andaman-and-nicobar.jpg,India"/>
          <p:cNvPicPr>
            <a:picLocks noGrp="1"/>
          </p:cNvPicPr>
          <p:nvPr>
            <p:ph idx="1"/>
          </p:nvPr>
        </p:nvPicPr>
        <p:blipFill>
          <a:blip r:embed="rId3"/>
          <a:srcRect/>
          <a:stretch>
            <a:fillRect/>
          </a:stretch>
        </p:blipFill>
        <p:spPr bwMode="auto">
          <a:xfrm>
            <a:off x="533400" y="1143000"/>
            <a:ext cx="3581400" cy="2514600"/>
          </a:xfrm>
          <a:prstGeom prst="rect">
            <a:avLst/>
          </a:prstGeom>
          <a:ln>
            <a:noFill/>
          </a:ln>
          <a:effectLst>
            <a:softEdge rad="112500"/>
          </a:effectLst>
        </p:spPr>
      </p:pic>
      <p:pic>
        <p:nvPicPr>
          <p:cNvPr id="5" name="Picture 4" descr="http://www.visitindia.org.in/beaches/images/varkalabeach-kerala.jpg"/>
          <p:cNvPicPr/>
          <p:nvPr/>
        </p:nvPicPr>
        <p:blipFill>
          <a:blip r:embed="rId4"/>
          <a:srcRect/>
          <a:stretch>
            <a:fillRect/>
          </a:stretch>
        </p:blipFill>
        <p:spPr bwMode="auto">
          <a:xfrm>
            <a:off x="5105400" y="1066800"/>
            <a:ext cx="3488690" cy="2514600"/>
          </a:xfrm>
          <a:prstGeom prst="rect">
            <a:avLst/>
          </a:prstGeom>
          <a:ln>
            <a:noFill/>
          </a:ln>
          <a:effectLst>
            <a:softEdge rad="112500"/>
          </a:effectLst>
        </p:spPr>
      </p:pic>
      <p:pic>
        <p:nvPicPr>
          <p:cNvPr id="6" name="Picture 5" descr="Andaman And Nicobar Islands. (Andaman &amp; Nicobar Islands"/>
          <p:cNvPicPr/>
          <p:nvPr/>
        </p:nvPicPr>
        <p:blipFill>
          <a:blip r:embed="rId5" cstate="print"/>
          <a:srcRect/>
          <a:stretch>
            <a:fillRect/>
          </a:stretch>
        </p:blipFill>
        <p:spPr bwMode="auto">
          <a:xfrm>
            <a:off x="533400" y="4038600"/>
            <a:ext cx="3733800" cy="2657092"/>
          </a:xfrm>
          <a:prstGeom prst="rect">
            <a:avLst/>
          </a:prstGeom>
          <a:ln>
            <a:noFill/>
          </a:ln>
          <a:effectLst>
            <a:softEdge rad="112500"/>
          </a:effectLst>
        </p:spPr>
      </p:pic>
      <p:pic>
        <p:nvPicPr>
          <p:cNvPr id="7" name="Picture 6" descr="http://files.myopera.com/Milano1/albums/4515422/Havelock%20Island%20Andaman%20and%20Nicobar%20Islands%20India.jpg"/>
          <p:cNvPicPr/>
          <p:nvPr/>
        </p:nvPicPr>
        <p:blipFill>
          <a:blip r:embed="rId6" cstate="print"/>
          <a:srcRect/>
          <a:stretch>
            <a:fillRect/>
          </a:stretch>
        </p:blipFill>
        <p:spPr bwMode="auto">
          <a:xfrm>
            <a:off x="5105400" y="4038600"/>
            <a:ext cx="3505200" cy="2590800"/>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8" presetClass="entr" presetSubtype="16"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diamond(in)">
                                      <p:cBhvr>
                                        <p:cTn id="14" dur="1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8" presetClass="entr" presetSubtype="16"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amond(in)">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8" presetClass="entr" presetSubtype="16"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diamond(in)">
                                      <p:cBhvr>
                                        <p:cTn id="24" dur="10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8" presetClass="entr" presetSubtype="16"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diamond(in)">
                                      <p:cBhvr>
                                        <p:cTn id="2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28600"/>
            <a:ext cx="8229600" cy="1219200"/>
          </a:xfrm>
        </p:spPr>
        <p:txBody>
          <a:bodyPr>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b="1" spc="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glow rad="228600">
                    <a:schemeClr val="accent6">
                      <a:satMod val="175000"/>
                      <a:alpha val="40000"/>
                    </a:schemeClr>
                  </a:glow>
                  <a:outerShdw blurRad="88000" dist="50800" dir="5040000" algn="tl">
                    <a:schemeClr val="accent4">
                      <a:tint val="80000"/>
                      <a:satMod val="250000"/>
                      <a:alpha val="45000"/>
                    </a:schemeClr>
                  </a:outerShdw>
                </a:effectLst>
                <a:latin typeface="Algerian" pitchFamily="82" charset="0"/>
              </a:rPr>
              <a:t>Lakshadweep</a:t>
            </a:r>
            <a:endParaRPr lang="en-US" b="1"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glow rad="228600">
                  <a:schemeClr val="accent6">
                    <a:satMod val="175000"/>
                    <a:alpha val="40000"/>
                  </a:schemeClr>
                </a:glow>
                <a:outerShdw blurRad="88000" dist="50800" dir="5040000" algn="tl">
                  <a:schemeClr val="accent4">
                    <a:tint val="80000"/>
                    <a:satMod val="250000"/>
                    <a:alpha val="45000"/>
                  </a:schemeClr>
                </a:outerShdw>
              </a:effectLst>
              <a:latin typeface="Algerian" pitchFamily="82" charset="0"/>
            </a:endParaRPr>
          </a:p>
        </p:txBody>
      </p:sp>
      <p:pic>
        <p:nvPicPr>
          <p:cNvPr id="4" name="Content Placeholder 3" descr="http://www.bloggersbase.com/images/uploaded/original/a4061ce4ec97c2f1009273353e10c661d1415eac.jpeg"/>
          <p:cNvPicPr>
            <a:picLocks noGrp="1"/>
          </p:cNvPicPr>
          <p:nvPr>
            <p:ph idx="1"/>
          </p:nvPr>
        </p:nvPicPr>
        <p:blipFill>
          <a:blip r:embed="rId3"/>
          <a:srcRect/>
          <a:stretch>
            <a:fillRect/>
          </a:stretch>
        </p:blipFill>
        <p:spPr bwMode="auto">
          <a:xfrm>
            <a:off x="381000" y="1219200"/>
            <a:ext cx="3810000" cy="2514600"/>
          </a:xfrm>
          <a:prstGeom prst="ellipse">
            <a:avLst/>
          </a:prstGeom>
          <a:ln>
            <a:noFill/>
          </a:ln>
          <a:effectLst>
            <a:softEdge rad="112500"/>
          </a:effectLst>
        </p:spPr>
      </p:pic>
      <p:pic>
        <p:nvPicPr>
          <p:cNvPr id="5" name="Picture 4" descr="http://2.bp.blogspot.com/-YKYhDlkdb7E/TcOuS8rgVkI/AAAAAAAACx0/zFP8LzqmYPk/s1600/lakshadweep-island.jpg"/>
          <p:cNvPicPr/>
          <p:nvPr/>
        </p:nvPicPr>
        <p:blipFill>
          <a:blip r:embed="rId4"/>
          <a:srcRect/>
          <a:stretch>
            <a:fillRect/>
          </a:stretch>
        </p:blipFill>
        <p:spPr bwMode="auto">
          <a:xfrm>
            <a:off x="4953000" y="1219200"/>
            <a:ext cx="3886200" cy="2514600"/>
          </a:xfrm>
          <a:prstGeom prst="ellipse">
            <a:avLst/>
          </a:prstGeom>
          <a:ln>
            <a:noFill/>
          </a:ln>
          <a:effectLst>
            <a:softEdge rad="112500"/>
          </a:effectLst>
        </p:spPr>
      </p:pic>
      <p:pic>
        <p:nvPicPr>
          <p:cNvPr id="6" name="Picture 5" descr="http://amitkulkarni.info/pics/greenery-pictures/photos/beautiful-landscape-of-lakshadweep-island.jpg"/>
          <p:cNvPicPr/>
          <p:nvPr/>
        </p:nvPicPr>
        <p:blipFill>
          <a:blip r:embed="rId5"/>
          <a:srcRect/>
          <a:stretch>
            <a:fillRect/>
          </a:stretch>
        </p:blipFill>
        <p:spPr bwMode="auto">
          <a:xfrm>
            <a:off x="381000" y="4038600"/>
            <a:ext cx="3886200" cy="2590800"/>
          </a:xfrm>
          <a:prstGeom prst="ellipse">
            <a:avLst/>
          </a:prstGeom>
          <a:ln>
            <a:noFill/>
          </a:ln>
          <a:effectLst>
            <a:softEdge rad="112500"/>
          </a:effectLst>
        </p:spPr>
      </p:pic>
      <p:pic>
        <p:nvPicPr>
          <p:cNvPr id="7" name="Picture 6" descr="http://www.indiamike.com/photopost/data/500/IMG_40019.JPG"/>
          <p:cNvPicPr/>
          <p:nvPr/>
        </p:nvPicPr>
        <p:blipFill>
          <a:blip r:embed="rId6"/>
          <a:srcRect/>
          <a:stretch>
            <a:fillRect/>
          </a:stretch>
        </p:blipFill>
        <p:spPr bwMode="auto">
          <a:xfrm>
            <a:off x="4953000" y="3962400"/>
            <a:ext cx="3886200" cy="2590800"/>
          </a:xfrm>
          <a:prstGeom prst="ellipse">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by="(-#ppt_w*2)" calcmode="lin" valueType="num">
                                      <p:cBhvr rctx="PPT">
                                        <p:cTn id="7" dur="500" autoRev="1" fill="hold">
                                          <p:stCondLst>
                                            <p:cond delay="0"/>
                                          </p:stCondLst>
                                        </p:cTn>
                                        <p:tgtEl>
                                          <p:spTgt spid="3"/>
                                        </p:tgtEl>
                                        <p:attrNameLst>
                                          <p:attrName>ppt_w</p:attrName>
                                        </p:attrNameLst>
                                      </p:cBhvr>
                                    </p:anim>
                                    <p:anim by="(#ppt_w*0.50)" calcmode="lin" valueType="num">
                                      <p:cBhvr>
                                        <p:cTn id="8" dur="500" decel="50000" autoRev="1" fill="hold">
                                          <p:stCondLst>
                                            <p:cond delay="0"/>
                                          </p:stCondLst>
                                        </p:cTn>
                                        <p:tgtEl>
                                          <p:spTgt spid="3"/>
                                        </p:tgtEl>
                                        <p:attrNameLst>
                                          <p:attrName>ppt_x</p:attrName>
                                        </p:attrNameLst>
                                      </p:cBhvr>
                                    </p:anim>
                                    <p:anim from="(-#ppt_h/2)" to="(#ppt_y)" calcmode="lin" valueType="num">
                                      <p:cBhvr>
                                        <p:cTn id="9" dur="1000" fill="hold">
                                          <p:stCondLst>
                                            <p:cond delay="0"/>
                                          </p:stCondLst>
                                        </p:cTn>
                                        <p:tgtEl>
                                          <p:spTgt spid="3"/>
                                        </p:tgtEl>
                                        <p:attrNameLst>
                                          <p:attrName>ppt_y</p:attrName>
                                        </p:attrNameLst>
                                      </p:cBhvr>
                                    </p:anim>
                                    <p:animRot by="21600000">
                                      <p:cBhvr>
                                        <p:cTn id="10" dur="1000" fill="hold">
                                          <p:stCondLst>
                                            <p:cond delay="0"/>
                                          </p:stCondLst>
                                        </p:cTn>
                                        <p:tgtEl>
                                          <p:spTgt spid="3"/>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5"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16"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17"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18" dur="1000" fill="hold"/>
                                        <p:tgtEl>
                                          <p:spTgt spid="4"/>
                                        </p:tgtEl>
                                        <p:attrNameLst>
                                          <p:attrName>ppt_h</p:attrName>
                                        </p:attrNameLst>
                                      </p:cBhvr>
                                      <p:tavLst>
                                        <p:tav tm="0">
                                          <p:val>
                                            <p:strVal val="#ppt_h"/>
                                          </p:val>
                                        </p:tav>
                                        <p:tav tm="100000">
                                          <p:val>
                                            <p:strVal val="#ppt_h"/>
                                          </p:val>
                                        </p:tav>
                                      </p:tavLst>
                                    </p:anim>
                                    <p:anim calcmode="lin" valueType="num">
                                      <p:cBhvr>
                                        <p:cTn id="19"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20"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21"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22" dur="1000" decel="50000">
                                          <p:stCondLst>
                                            <p:cond delay="0"/>
                                          </p:stCondLst>
                                        </p:cTn>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25"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30" dur="1000" fill="hold"/>
                                        <p:tgtEl>
                                          <p:spTgt spid="5"/>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5"/>
                                        </p:tgtEl>
                                      </p:cBhvr>
                                    </p:animEffect>
                                  </p:childTnLst>
                                </p:cTn>
                              </p:par>
                            </p:childTnLst>
                          </p:cTn>
                        </p:par>
                      </p:childTnLst>
                    </p:cTn>
                  </p:par>
                  <p:par>
                    <p:cTn id="35" fill="hold">
                      <p:stCondLst>
                        <p:cond delay="indefinite"/>
                      </p:stCondLst>
                      <p:childTnLst>
                        <p:par>
                          <p:cTn id="36" fill="hold">
                            <p:stCondLst>
                              <p:cond delay="0"/>
                            </p:stCondLst>
                            <p:childTnLst>
                              <p:par>
                                <p:cTn id="37" presetID="25" presetClass="entr" presetSubtype="0" fill="hold" nodeType="click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40"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41"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42" dur="1000" fill="hold"/>
                                        <p:tgtEl>
                                          <p:spTgt spid="6"/>
                                        </p:tgtEl>
                                        <p:attrNameLst>
                                          <p:attrName>ppt_h</p:attrName>
                                        </p:attrNameLst>
                                      </p:cBhvr>
                                      <p:tavLst>
                                        <p:tav tm="0">
                                          <p:val>
                                            <p:strVal val="#ppt_h"/>
                                          </p:val>
                                        </p:tav>
                                        <p:tav tm="100000">
                                          <p:val>
                                            <p:strVal val="#ppt_h"/>
                                          </p:val>
                                        </p:tav>
                                      </p:tavLst>
                                    </p:anim>
                                    <p:anim calcmode="lin" valueType="num">
                                      <p:cBhvr>
                                        <p:cTn id="43"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44"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45"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46" dur="1000" decel="50000">
                                          <p:stCondLst>
                                            <p:cond delay="0"/>
                                          </p:stCondLst>
                                        </p:cTn>
                                        <p:tgtEl>
                                          <p:spTgt spid="6"/>
                                        </p:tgtEl>
                                      </p:cBhvr>
                                    </p:animEffect>
                                  </p:childTnLst>
                                </p:cTn>
                              </p:par>
                            </p:childTnLst>
                          </p:cTn>
                        </p:par>
                      </p:childTnLst>
                    </p:cTn>
                  </p:par>
                  <p:par>
                    <p:cTn id="47" fill="hold">
                      <p:stCondLst>
                        <p:cond delay="indefinite"/>
                      </p:stCondLst>
                      <p:childTnLst>
                        <p:par>
                          <p:cTn id="48" fill="hold">
                            <p:stCondLst>
                              <p:cond delay="0"/>
                            </p:stCondLst>
                            <p:childTnLst>
                              <p:par>
                                <p:cTn id="49" presetID="25" presetClass="entr" presetSubtype="0" fill="hold" nodeType="clickEffect">
                                  <p:stCondLst>
                                    <p:cond delay="0"/>
                                  </p:stCondLst>
                                  <p:childTnLst>
                                    <p:set>
                                      <p:cBhvr>
                                        <p:cTn id="50" dur="1" fill="hold">
                                          <p:stCondLst>
                                            <p:cond delay="0"/>
                                          </p:stCondLst>
                                        </p:cTn>
                                        <p:tgtEl>
                                          <p:spTgt spid="7"/>
                                        </p:tgtEl>
                                        <p:attrNameLst>
                                          <p:attrName>style.visibility</p:attrName>
                                        </p:attrNameLst>
                                      </p:cBhvr>
                                      <p:to>
                                        <p:strVal val="visible"/>
                                      </p:to>
                                    </p:set>
                                    <p:anim calcmode="lin" valueType="num">
                                      <p:cBhvr>
                                        <p:cTn id="51"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52"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53"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54" dur="1000" fill="hold"/>
                                        <p:tgtEl>
                                          <p:spTgt spid="7"/>
                                        </p:tgtEl>
                                        <p:attrNameLst>
                                          <p:attrName>ppt_h</p:attrName>
                                        </p:attrNameLst>
                                      </p:cBhvr>
                                      <p:tavLst>
                                        <p:tav tm="0">
                                          <p:val>
                                            <p:strVal val="#ppt_h"/>
                                          </p:val>
                                        </p:tav>
                                        <p:tav tm="100000">
                                          <p:val>
                                            <p:strVal val="#ppt_h"/>
                                          </p:val>
                                        </p:tav>
                                      </p:tavLst>
                                    </p:anim>
                                    <p:anim calcmode="lin" valueType="num">
                                      <p:cBhvr>
                                        <p:cTn id="55"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56"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57"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58" dur="1000" decel="50000">
                                          <p:stCondLst>
                                            <p:cond delay="0"/>
                                          </p:stCondLst>
                                        </p:cTn>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
            <a:ext cx="6096000" cy="6477000"/>
          </a:xfrm>
        </p:spPr>
        <p:txBody>
          <a:bodyPr>
            <a:normAutofit fontScale="92500" lnSpcReduction="10000"/>
          </a:bodyPr>
          <a:lstStyle/>
          <a:p>
            <a:r>
              <a:rPr lang="en-US" dirty="0" smtClean="0">
                <a:latin typeface="Monotype Corsiva" pitchFamily="66" charset="0"/>
              </a:rPr>
              <a:t>The Lakshadweep and the Andaman and Nicobar Islands are India's two major island formations which are classified as union territories. Lakshadweep also known as the Laccadive Islands, is a group of islands in the Laccadive Sea, 200 to 440 km off the coast of the South West Indian state of Kerala. The islands form the smallest Union Territory of India. The total land area is 11 sq mi or 32 km².Ten of the islands are inhabited. Lakshadweep is the northern part of the erstwhile </a:t>
            </a:r>
            <a:r>
              <a:rPr lang="en-US" dirty="0" err="1" smtClean="0">
                <a:latin typeface="Monotype Corsiva" pitchFamily="66" charset="0"/>
              </a:rPr>
              <a:t>Lakshadweepa</a:t>
            </a:r>
            <a:r>
              <a:rPr lang="en-US" dirty="0" smtClean="0">
                <a:latin typeface="Monotype Corsiva" pitchFamily="66" charset="0"/>
              </a:rPr>
              <a:t>. The islands are the northernmost among the Lakshadweep-Maldives-</a:t>
            </a:r>
            <a:r>
              <a:rPr lang="en-US" dirty="0" err="1" smtClean="0">
                <a:latin typeface="Monotype Corsiva" pitchFamily="66" charset="0"/>
              </a:rPr>
              <a:t>Chagos</a:t>
            </a:r>
            <a:r>
              <a:rPr lang="en-US" dirty="0" smtClean="0">
                <a:latin typeface="Monotype Corsiva" pitchFamily="66" charset="0"/>
              </a:rPr>
              <a:t> group of islands, which are actually the tops of a vast undersea mountain range, in the Indian Ocean and the Arabian Sea.</a:t>
            </a:r>
          </a:p>
          <a:p>
            <a:r>
              <a:rPr lang="en-US" dirty="0" smtClean="0">
                <a:latin typeface="Monotype Corsiva" pitchFamily="66" charset="0"/>
              </a:rPr>
              <a:t>The land area is 32 km</a:t>
            </a:r>
            <a:r>
              <a:rPr lang="en-US" baseline="30000" dirty="0" smtClean="0">
                <a:latin typeface="Monotype Corsiva" pitchFamily="66" charset="0"/>
              </a:rPr>
              <a:t>2</a:t>
            </a:r>
            <a:r>
              <a:rPr lang="en-US" dirty="0" smtClean="0">
                <a:latin typeface="Monotype Corsiva" pitchFamily="66" charset="0"/>
              </a:rPr>
              <a:t>; the lagoon area is about 4200 km</a:t>
            </a:r>
            <a:r>
              <a:rPr lang="en-US" baseline="30000" dirty="0" smtClean="0">
                <a:latin typeface="Monotype Corsiva" pitchFamily="66" charset="0"/>
              </a:rPr>
              <a:t>2</a:t>
            </a:r>
            <a:r>
              <a:rPr lang="en-US" dirty="0" smtClean="0">
                <a:latin typeface="Monotype Corsiva" pitchFamily="66" charset="0"/>
              </a:rPr>
              <a:t>, the territorial waters area is 20,000 km</a:t>
            </a:r>
            <a:r>
              <a:rPr lang="en-US" baseline="30000" dirty="0" smtClean="0">
                <a:latin typeface="Monotype Corsiva" pitchFamily="66" charset="0"/>
              </a:rPr>
              <a:t>2</a:t>
            </a:r>
            <a:r>
              <a:rPr lang="en-US" dirty="0" smtClean="0">
                <a:latin typeface="Monotype Corsiva" pitchFamily="66" charset="0"/>
              </a:rPr>
              <a:t> and the economic zone area is 400,000 km</a:t>
            </a:r>
            <a:r>
              <a:rPr lang="en-US" baseline="30000" dirty="0" smtClean="0">
                <a:latin typeface="Monotype Corsiva" pitchFamily="66" charset="0"/>
              </a:rPr>
              <a:t>2</a:t>
            </a:r>
            <a:r>
              <a:rPr lang="en-US" dirty="0" smtClean="0">
                <a:latin typeface="Monotype Corsiva" pitchFamily="66" charset="0"/>
              </a:rPr>
              <a:t>.</a:t>
            </a:r>
          </a:p>
          <a:p>
            <a:endParaRPr lang="en-US" dirty="0">
              <a:latin typeface="Monotype Corsiva" pitchFamily="66" charset="0"/>
            </a:endParaRPr>
          </a:p>
        </p:txBody>
      </p:sp>
      <p:pic>
        <p:nvPicPr>
          <p:cNvPr id="2050" name="Picture 2" descr="http://amitkulkarni.info/pics/lakshadweep/map.jpg"/>
          <p:cNvPicPr>
            <a:picLocks noChangeAspect="1" noChangeArrowheads="1"/>
          </p:cNvPicPr>
          <p:nvPr/>
        </p:nvPicPr>
        <p:blipFill>
          <a:blip r:embed="rId4"/>
          <a:srcRect/>
          <a:stretch>
            <a:fillRect/>
          </a:stretch>
        </p:blipFill>
        <p:spPr bwMode="auto">
          <a:xfrm>
            <a:off x="6477000" y="1524000"/>
            <a:ext cx="2514600" cy="2590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from="(-#ppt_w/2)" to="(#ppt_x)" calcmode="lin" valueType="num">
                                      <p:cBhvr>
                                        <p:cTn id="7" dur="600" fill="hold">
                                          <p:stCondLst>
                                            <p:cond delay="0"/>
                                          </p:stCondLst>
                                        </p:cTn>
                                        <p:tgtEl>
                                          <p:spTgt spid="2">
                                            <p:txEl>
                                              <p:pRg st="0" end="0"/>
                                            </p:txEl>
                                          </p:spTgt>
                                        </p:tgtEl>
                                        <p:attrNameLst>
                                          <p:attrName>ppt_x</p:attrName>
                                        </p:attrNameLst>
                                      </p:cBhvr>
                                    </p:anim>
                                    <p:anim from="0" to="-1.0" calcmode="lin" valueType="num">
                                      <p:cBhvr>
                                        <p:cTn id="8" dur="200" decel="50000" autoRev="1" fill="hold">
                                          <p:stCondLst>
                                            <p:cond delay="600"/>
                                          </p:stCondLst>
                                        </p:cTn>
                                        <p:tgtEl>
                                          <p:spTgt spid="2">
                                            <p:txEl>
                                              <p:pRg st="0" end="0"/>
                                            </p:txEl>
                                          </p:spTgt>
                                        </p:tgtEl>
                                        <p:attrNameLst>
                                          <p:attrName>xshear</p:attrName>
                                        </p:attrNameLst>
                                      </p:cBhvr>
                                    </p:anim>
                                    <p:animScale>
                                      <p:cBhvr>
                                        <p:cTn id="9" dur="200" decel="100000" autoRev="1" fill="hold">
                                          <p:stCondLst>
                                            <p:cond delay="600"/>
                                          </p:stCondLst>
                                        </p:cTn>
                                        <p:tgtEl>
                                          <p:spTgt spid="2">
                                            <p:txEl>
                                              <p:pRg st="0" end="0"/>
                                            </p:txEl>
                                          </p:spTgt>
                                        </p:tgtEl>
                                      </p:cBhvr>
                                      <p:from x="100000" y="100000"/>
                                      <p:to x="80000" y="100000"/>
                                    </p:animScale>
                                    <p:anim by="(#ppt_h/3+#ppt_w*0.1)" calcmode="lin" valueType="num">
                                      <p:cBhvr additive="sum">
                                        <p:cTn id="10" dur="200" decel="100000" autoRev="1" fill="hold">
                                          <p:stCondLst>
                                            <p:cond delay="600"/>
                                          </p:stCondLst>
                                        </p:cTn>
                                        <p:tgtEl>
                                          <p:spTgt spid="2">
                                            <p:txEl>
                                              <p:pRg st="0" end="0"/>
                                            </p:txEl>
                                          </p:spTgt>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34" presetClass="entr" presetSubtype="0" fill="hold" grpId="0"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 from="(-#ppt_w/2)" to="(#ppt_x)" calcmode="lin" valueType="num">
                                      <p:cBhvr>
                                        <p:cTn id="15" dur="600" fill="hold">
                                          <p:stCondLst>
                                            <p:cond delay="0"/>
                                          </p:stCondLst>
                                        </p:cTn>
                                        <p:tgtEl>
                                          <p:spTgt spid="2">
                                            <p:txEl>
                                              <p:pRg st="1" end="1"/>
                                            </p:txEl>
                                          </p:spTgt>
                                        </p:tgtEl>
                                        <p:attrNameLst>
                                          <p:attrName>ppt_x</p:attrName>
                                        </p:attrNameLst>
                                      </p:cBhvr>
                                    </p:anim>
                                    <p:anim from="0" to="-1.0" calcmode="lin" valueType="num">
                                      <p:cBhvr>
                                        <p:cTn id="16" dur="200" decel="50000" autoRev="1" fill="hold">
                                          <p:stCondLst>
                                            <p:cond delay="600"/>
                                          </p:stCondLst>
                                        </p:cTn>
                                        <p:tgtEl>
                                          <p:spTgt spid="2">
                                            <p:txEl>
                                              <p:pRg st="1" end="1"/>
                                            </p:txEl>
                                          </p:spTgt>
                                        </p:tgtEl>
                                        <p:attrNameLst>
                                          <p:attrName>xshear</p:attrName>
                                        </p:attrNameLst>
                                      </p:cBhvr>
                                    </p:anim>
                                    <p:animScale>
                                      <p:cBhvr>
                                        <p:cTn id="17" dur="200" decel="100000" autoRev="1" fill="hold">
                                          <p:stCondLst>
                                            <p:cond delay="600"/>
                                          </p:stCondLst>
                                        </p:cTn>
                                        <p:tgtEl>
                                          <p:spTgt spid="2">
                                            <p:txEl>
                                              <p:pRg st="1" end="1"/>
                                            </p:txEl>
                                          </p:spTgt>
                                        </p:tgtEl>
                                      </p:cBhvr>
                                      <p:from x="100000" y="100000"/>
                                      <p:to x="80000" y="100000"/>
                                    </p:animScale>
                                    <p:anim by="(#ppt_h/3+#ppt_w*0.1)" calcmode="lin" valueType="num">
                                      <p:cBhvr additive="sum">
                                        <p:cTn id="18" dur="200" decel="100000" autoRev="1" fill="hold">
                                          <p:stCondLst>
                                            <p:cond delay="600"/>
                                          </p:stCondLst>
                                        </p:cTn>
                                        <p:tgtEl>
                                          <p:spTgt spid="2">
                                            <p:txEl>
                                              <p:pRg st="1" end="1"/>
                                            </p:txEl>
                                          </p:spTgt>
                                        </p:tgtEl>
                                        <p:attrNameLst>
                                          <p:attrName>ppt_x</p:attrName>
                                        </p:attrNameLst>
                                      </p:cBhvr>
                                    </p:anim>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2050"/>
                                        </p:tgtEl>
                                        <p:attrNameLst>
                                          <p:attrName>style.visibility</p:attrName>
                                        </p:attrNameLst>
                                      </p:cBhvr>
                                      <p:to>
                                        <p:strVal val="visible"/>
                                      </p:to>
                                    </p:set>
                                    <p:animEffect transition="in" filter="wipe(down)">
                                      <p:cBhvr>
                                        <p:cTn id="23"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sz="4400"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glow rad="228600">
                    <a:schemeClr val="accent5">
                      <a:satMod val="175000"/>
                      <a:alpha val="40000"/>
                    </a:schemeClr>
                  </a:glow>
                  <a:reflection blurRad="12700" stA="50000" endPos="50000" dist="5000" dir="5400000" sy="-100000" rotWithShape="0"/>
                </a:effectLst>
                <a:latin typeface="Algerian" pitchFamily="82" charset="0"/>
              </a:rPr>
              <a:t>Andaman And Nicobar Islands</a:t>
            </a:r>
            <a:endParaRPr lang="en-US"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glow rad="228600">
                  <a:schemeClr val="accent5">
                    <a:satMod val="175000"/>
                    <a:alpha val="40000"/>
                  </a:schemeClr>
                </a:glow>
                <a:reflection blurRad="12700" stA="50000" endPos="50000" dist="5000" dir="5400000" sy="-100000" rotWithShape="0"/>
              </a:effectLst>
              <a:latin typeface="Algerian" pitchFamily="82" charset="0"/>
            </a:endParaRPr>
          </a:p>
        </p:txBody>
      </p:sp>
      <p:pic>
        <p:nvPicPr>
          <p:cNvPr id="4" name="Content Placeholder 3" descr="http://farm1.static.flickr.com/64/220428174_a24be87149.jpg"/>
          <p:cNvPicPr>
            <a:picLocks noGrp="1"/>
          </p:cNvPicPr>
          <p:nvPr>
            <p:ph idx="1"/>
          </p:nvPr>
        </p:nvPicPr>
        <p:blipFill>
          <a:blip r:embed="rId3"/>
          <a:srcRect/>
          <a:stretch>
            <a:fillRect/>
          </a:stretch>
        </p:blipFill>
        <p:spPr bwMode="auto">
          <a:xfrm>
            <a:off x="304800" y="1295400"/>
            <a:ext cx="3657600" cy="2362200"/>
          </a:xfrm>
          <a:prstGeom prst="rect">
            <a:avLst/>
          </a:prstGeom>
          <a:ln>
            <a:noFill/>
          </a:ln>
          <a:effectLst>
            <a:softEdge rad="112500"/>
          </a:effectLst>
        </p:spPr>
      </p:pic>
      <p:pic>
        <p:nvPicPr>
          <p:cNvPr id="5" name="Picture 4" descr="http://farm2.static.flickr.com/1162/1258389095_af9a3d98b0.jpg"/>
          <p:cNvPicPr/>
          <p:nvPr/>
        </p:nvPicPr>
        <p:blipFill>
          <a:blip r:embed="rId4"/>
          <a:srcRect/>
          <a:stretch>
            <a:fillRect/>
          </a:stretch>
        </p:blipFill>
        <p:spPr bwMode="auto">
          <a:xfrm>
            <a:off x="4953000" y="1295400"/>
            <a:ext cx="3581400" cy="2362200"/>
          </a:xfrm>
          <a:prstGeom prst="rect">
            <a:avLst/>
          </a:prstGeom>
          <a:ln>
            <a:noFill/>
          </a:ln>
          <a:effectLst>
            <a:softEdge rad="112500"/>
          </a:effectLst>
        </p:spPr>
      </p:pic>
      <p:pic>
        <p:nvPicPr>
          <p:cNvPr id="6" name="Picture 5" descr="http://upload.wikimedia.org/wikipedia/commons/thumb/8/80/Andaman.jpg/250px-Andaman.jpg">
            <a:hlinkClick r:id="rId5"/>
          </p:cNvPr>
          <p:cNvPicPr/>
          <p:nvPr/>
        </p:nvPicPr>
        <p:blipFill>
          <a:blip r:embed="rId6"/>
          <a:srcRect/>
          <a:stretch>
            <a:fillRect/>
          </a:stretch>
        </p:blipFill>
        <p:spPr bwMode="auto">
          <a:xfrm>
            <a:off x="304800" y="4114800"/>
            <a:ext cx="3657600" cy="2362200"/>
          </a:xfrm>
          <a:prstGeom prst="rect">
            <a:avLst/>
          </a:prstGeom>
          <a:ln>
            <a:noFill/>
          </a:ln>
          <a:effectLst>
            <a:softEdge rad="112500"/>
          </a:effectLst>
        </p:spPr>
      </p:pic>
      <p:pic>
        <p:nvPicPr>
          <p:cNvPr id="183298" name="Picture 2" descr="Nicobar Islands"/>
          <p:cNvPicPr>
            <a:picLocks noChangeAspect="1" noChangeArrowheads="1"/>
          </p:cNvPicPr>
          <p:nvPr/>
        </p:nvPicPr>
        <p:blipFill>
          <a:blip r:embed="rId7"/>
          <a:srcRect/>
          <a:stretch>
            <a:fillRect/>
          </a:stretch>
        </p:blipFill>
        <p:spPr bwMode="auto">
          <a:xfrm>
            <a:off x="4953000" y="4191000"/>
            <a:ext cx="3486150" cy="2286000"/>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70" decel="100000"/>
                                        <p:tgtEl>
                                          <p:spTgt spid="2"/>
                                        </p:tgtEl>
                                      </p:cBhvr>
                                    </p:animEffect>
                                    <p:animScale>
                                      <p:cBhvr>
                                        <p:cTn id="8" dur="770" decel="100000"/>
                                        <p:tgtEl>
                                          <p:spTgt spid="2"/>
                                        </p:tgtEl>
                                      </p:cBhvr>
                                      <p:from x="10000" y="10000"/>
                                      <p:to x="200000" y="450000"/>
                                    </p:animScale>
                                    <p:animScale>
                                      <p:cBhvr>
                                        <p:cTn id="9" dur="1230" accel="100000" fill="hold">
                                          <p:stCondLst>
                                            <p:cond delay="770"/>
                                          </p:stCondLst>
                                        </p:cTn>
                                        <p:tgtEl>
                                          <p:spTgt spid="2"/>
                                        </p:tgtEl>
                                      </p:cBhvr>
                                      <p:from x="200000" y="450000"/>
                                      <p:to x="100000" y="100000"/>
                                    </p:animScale>
                                    <p:set>
                                      <p:cBhvr>
                                        <p:cTn id="10" dur="770" fill="hold"/>
                                        <p:tgtEl>
                                          <p:spTgt spid="2"/>
                                        </p:tgtEl>
                                        <p:attrNameLst>
                                          <p:attrName>ppt_x</p:attrName>
                                        </p:attrNameLst>
                                      </p:cBhvr>
                                      <p:to>
                                        <p:strVal val="(0.5)"/>
                                      </p:to>
                                    </p:set>
                                    <p:anim from="(0.5)" to="(#ppt_x)" calcmode="lin" valueType="num">
                                      <p:cBhvr>
                                        <p:cTn id="11" dur="1230" accel="100000" fill="hold">
                                          <p:stCondLst>
                                            <p:cond delay="770"/>
                                          </p:stCondLst>
                                        </p:cTn>
                                        <p:tgtEl>
                                          <p:spTgt spid="2"/>
                                        </p:tgtEl>
                                        <p:attrNameLst>
                                          <p:attrName>ppt_x</p:attrName>
                                        </p:attrNameLst>
                                      </p:cBhvr>
                                    </p:anim>
                                    <p:set>
                                      <p:cBhvr>
                                        <p:cTn id="12" dur="770" fill="hold"/>
                                        <p:tgtEl>
                                          <p:spTgt spid="2"/>
                                        </p:tgtEl>
                                        <p:attrNameLst>
                                          <p:attrName>ppt_y</p:attrName>
                                        </p:attrNameLst>
                                      </p:cBhvr>
                                      <p:to>
                                        <p:strVal val="(#ppt_y+0.4)"/>
                                      </p:to>
                                    </p:set>
                                    <p:anim from="(#ppt_y+0.4)" to="(#ppt_y)" calcmode="lin" valueType="num">
                                      <p:cBhvr>
                                        <p:cTn id="13" dur="1230" accel="100000" fill="hold">
                                          <p:stCondLst>
                                            <p:cond delay="770"/>
                                          </p:stCondLst>
                                        </p:cTn>
                                        <p:tgtEl>
                                          <p:spTgt spid="2"/>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24" presetClass="entr" presetSubtype="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 to="" calcmode="lin" valueType="num">
                                      <p:cBhvr>
                                        <p:cTn id="18" dur="1" fill="hold"/>
                                        <p:tgtEl>
                                          <p:spTgt spid="4"/>
                                        </p:tgtEl>
                                        <p:attrNameLst>
                                          <p:attrName/>
                                        </p:attrNameLst>
                                      </p:cBhvr>
                                    </p:anim>
                                  </p:childTnLst>
                                </p:cTn>
                              </p:par>
                            </p:childTnLst>
                          </p:cTn>
                        </p:par>
                      </p:childTnLst>
                    </p:cTn>
                  </p:par>
                  <p:par>
                    <p:cTn id="19" fill="hold">
                      <p:stCondLst>
                        <p:cond delay="indefinite"/>
                      </p:stCondLst>
                      <p:childTnLst>
                        <p:par>
                          <p:cTn id="20" fill="hold">
                            <p:stCondLst>
                              <p:cond delay="0"/>
                            </p:stCondLst>
                            <p:childTnLst>
                              <p:par>
                                <p:cTn id="21" presetID="24"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 to="" calcmode="lin" valueType="num">
                                      <p:cBhvr>
                                        <p:cTn id="23" dur="1" fill="hold"/>
                                        <p:tgtEl>
                                          <p:spTgt spid="5"/>
                                        </p:tgtEl>
                                        <p:attrNameLst>
                                          <p:attrName/>
                                        </p:attrNameLst>
                                      </p:cBhvr>
                                    </p:anim>
                                  </p:childTnLst>
                                </p:cTn>
                              </p:par>
                            </p:childTnLst>
                          </p:cTn>
                        </p:par>
                      </p:childTnLst>
                    </p:cTn>
                  </p:par>
                  <p:par>
                    <p:cTn id="24" fill="hold">
                      <p:stCondLst>
                        <p:cond delay="indefinite"/>
                      </p:stCondLst>
                      <p:childTnLst>
                        <p:par>
                          <p:cTn id="25" fill="hold">
                            <p:stCondLst>
                              <p:cond delay="0"/>
                            </p:stCondLst>
                            <p:childTnLst>
                              <p:par>
                                <p:cTn id="26" presetID="24" presetClass="entr" presetSubtype="0"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 to="" calcmode="lin" valueType="num">
                                      <p:cBhvr>
                                        <p:cTn id="28" dur="1" fill="hold"/>
                                        <p:tgtEl>
                                          <p:spTgt spid="6"/>
                                        </p:tgtEl>
                                        <p:attrNameLst>
                                          <p:attrName/>
                                        </p:attrNameLst>
                                      </p:cBhvr>
                                    </p:anim>
                                  </p:childTnLst>
                                </p:cTn>
                              </p:par>
                            </p:childTnLst>
                          </p:cTn>
                        </p:par>
                      </p:childTnLst>
                    </p:cTn>
                  </p:par>
                  <p:par>
                    <p:cTn id="29" fill="hold">
                      <p:stCondLst>
                        <p:cond delay="indefinite"/>
                      </p:stCondLst>
                      <p:childTnLst>
                        <p:par>
                          <p:cTn id="30" fill="hold">
                            <p:stCondLst>
                              <p:cond delay="0"/>
                            </p:stCondLst>
                            <p:childTnLst>
                              <p:par>
                                <p:cTn id="31" presetID="24" presetClass="entr" presetSubtype="0" fill="hold" nodeType="clickEffect">
                                  <p:stCondLst>
                                    <p:cond delay="0"/>
                                  </p:stCondLst>
                                  <p:childTnLst>
                                    <p:set>
                                      <p:cBhvr>
                                        <p:cTn id="32" dur="1" fill="hold">
                                          <p:stCondLst>
                                            <p:cond delay="0"/>
                                          </p:stCondLst>
                                        </p:cTn>
                                        <p:tgtEl>
                                          <p:spTgt spid="183298"/>
                                        </p:tgtEl>
                                        <p:attrNameLst>
                                          <p:attrName>style.visibility</p:attrName>
                                        </p:attrNameLst>
                                      </p:cBhvr>
                                      <p:to>
                                        <p:strVal val="visible"/>
                                      </p:to>
                                    </p:set>
                                    <p:anim to="" calcmode="lin" valueType="num">
                                      <p:cBhvr>
                                        <p:cTn id="33" dur="1" fill="hold"/>
                                        <p:tgtEl>
                                          <p:spTgt spid="183298"/>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800" dirty="0" smtClean="0">
                <a:solidFill>
                  <a:srgbClr val="00B0F0"/>
                </a:solidFill>
                <a:effectLst>
                  <a:glow rad="139700">
                    <a:schemeClr val="accent3">
                      <a:satMod val="175000"/>
                      <a:alpha val="40000"/>
                    </a:schemeClr>
                  </a:glow>
                </a:effectLst>
                <a:latin typeface="Australian Sunrise" pitchFamily="2" charset="0"/>
              </a:rPr>
              <a:t>Geological Development</a:t>
            </a:r>
            <a:endParaRPr lang="en-US" dirty="0">
              <a:solidFill>
                <a:srgbClr val="00B0F0"/>
              </a:solidFill>
              <a:effectLst>
                <a:glow rad="139700">
                  <a:schemeClr val="accent3">
                    <a:satMod val="175000"/>
                    <a:alpha val="40000"/>
                  </a:schemeClr>
                </a:glow>
              </a:effectLst>
              <a:latin typeface="Australian Sunrise" pitchFamily="2" charset="0"/>
            </a:endParaRPr>
          </a:p>
        </p:txBody>
      </p:sp>
      <p:sp>
        <p:nvSpPr>
          <p:cNvPr id="3" name="Content Placeholder 2"/>
          <p:cNvSpPr>
            <a:spLocks noGrp="1"/>
          </p:cNvSpPr>
          <p:nvPr>
            <p:ph idx="1"/>
          </p:nvPr>
        </p:nvSpPr>
        <p:spPr>
          <a:xfrm>
            <a:off x="914400" y="1600200"/>
            <a:ext cx="7772400" cy="4755360"/>
          </a:xfrm>
        </p:spPr>
        <p:txBody>
          <a:bodyPr>
            <a:normAutofit fontScale="62500" lnSpcReduction="20000"/>
          </a:bodyPr>
          <a:lstStyle/>
          <a:p>
            <a:r>
              <a:rPr lang="en-US" dirty="0" smtClean="0">
                <a:latin typeface="Bradley Hand ITC" pitchFamily="66" charset="0"/>
              </a:rPr>
              <a:t>India is entirely contained on the Indian plate, a major Tectonic Plate that was formed when it split off from the ancient continent </a:t>
            </a:r>
            <a:r>
              <a:rPr lang="en-US" dirty="0" err="1" smtClean="0">
                <a:latin typeface="Bradley Hand ITC" pitchFamily="66" charset="0"/>
              </a:rPr>
              <a:t>Gondwana</a:t>
            </a:r>
            <a:r>
              <a:rPr lang="en-US" dirty="0" smtClean="0">
                <a:latin typeface="Bradley Hand ITC" pitchFamily="66" charset="0"/>
              </a:rPr>
              <a:t> land. About 90 million years ago, during the late Cretaceous period, the Indian Plate began moving north at about 15 cm/year (6 in/yr).</a:t>
            </a:r>
            <a:r>
              <a:rPr lang="en-US" baseline="30000" dirty="0" smtClean="0">
                <a:latin typeface="Bradley Hand ITC" pitchFamily="66" charset="0"/>
              </a:rPr>
              <a:t> </a:t>
            </a:r>
            <a:r>
              <a:rPr lang="en-US" dirty="0" smtClean="0">
                <a:latin typeface="Bradley Hand ITC" pitchFamily="66" charset="0"/>
              </a:rPr>
              <a:t>About 50 to 55 million years ago, in the Eocene Epoch of the Cenozoic Era, the plate collided with Asia after covering a distance of 2,000 to 3,000 km (1,243 to 1,864 mi), having moved faster than any other known plate. In 2007, German geologists determined that the Indian Plate was able to move so quickly because it is only half as thick as the other plates which formerly constituted Gondwanaland. The collision with the Eurasian Plate along the modern border between India and Nepal formed the </a:t>
            </a:r>
            <a:r>
              <a:rPr lang="en-US" dirty="0" err="1" smtClean="0">
                <a:latin typeface="Bradley Hand ITC" pitchFamily="66" charset="0"/>
              </a:rPr>
              <a:t>orogenic</a:t>
            </a:r>
            <a:r>
              <a:rPr lang="en-US" dirty="0" smtClean="0">
                <a:latin typeface="Bradley Hand ITC" pitchFamily="66" charset="0"/>
              </a:rPr>
              <a:t> belt that created the Tibetan Plateau and the Himalayas. As of 2009, the Indian Plate is moving northeast at 5 cm/yr (2 in/yr), while the Eurasian Plate is moving north at only 2 cm/yr (0.8 in/yr). India is thus referred to as the "fastest continent“.</a:t>
            </a:r>
            <a:r>
              <a:rPr lang="en-US" baseline="30000" dirty="0" smtClean="0">
                <a:latin typeface="Bradley Hand ITC" pitchFamily="66" charset="0"/>
              </a:rPr>
              <a:t> </a:t>
            </a:r>
            <a:r>
              <a:rPr lang="en-US" dirty="0" smtClean="0">
                <a:latin typeface="Bradley Hand ITC" pitchFamily="66" charset="0"/>
              </a:rPr>
              <a:t> This is causing the Eurasian Plate to deform, and the Indian Plate to compress at a rate of 4 mm/yr (0.15 in/yr).</a:t>
            </a:r>
          </a:p>
          <a:p>
            <a:endParaRPr lang="en-US" dirty="0">
              <a:latin typeface="Bradley Hand ITC"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ppt_w</p:attrName>
                                        </p:attrNameLst>
                                      </p:cBhvr>
                                      <p:tavLst>
                                        <p:tav tm="0">
                                          <p:val>
                                            <p:strVal val="#ppt_w+.3"/>
                                          </p:val>
                                        </p:tav>
                                        <p:tav tm="100000">
                                          <p:val>
                                            <p:strVal val="#ppt_w"/>
                                          </p:val>
                                        </p:tav>
                                      </p:tavLst>
                                    </p:anim>
                                    <p:anim calcmode="lin" valueType="num">
                                      <p:cBhvr>
                                        <p:cTn id="15"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990600"/>
            <a:ext cx="6400800" cy="5334000"/>
          </a:xfrm>
        </p:spPr>
        <p:txBody>
          <a:bodyPr>
            <a:normAutofit fontScale="77500" lnSpcReduction="20000"/>
          </a:bodyPr>
          <a:lstStyle/>
          <a:p>
            <a:r>
              <a:rPr lang="en-US" dirty="0" smtClean="0">
                <a:solidFill>
                  <a:srgbClr val="FFFF00"/>
                </a:solidFill>
                <a:latin typeface="Monotype Corsiva" pitchFamily="66" charset="0"/>
              </a:rPr>
              <a:t>The Andaman and Nicobar Islands are located between 6</a:t>
            </a:r>
            <a:r>
              <a:rPr lang="en-US" baseline="30000" dirty="0" smtClean="0">
                <a:solidFill>
                  <a:srgbClr val="FFFF00"/>
                </a:solidFill>
                <a:latin typeface="Monotype Corsiva" pitchFamily="66" charset="0"/>
              </a:rPr>
              <a:t>o</a:t>
            </a:r>
            <a:r>
              <a:rPr lang="en-US" dirty="0" smtClean="0">
                <a:solidFill>
                  <a:srgbClr val="FFFF00"/>
                </a:solidFill>
                <a:latin typeface="Monotype Corsiva" pitchFamily="66" charset="0"/>
              </a:rPr>
              <a:t> and 14</a:t>
            </a:r>
            <a:r>
              <a:rPr lang="en-US" baseline="30000" dirty="0" smtClean="0">
                <a:solidFill>
                  <a:srgbClr val="FFFF00"/>
                </a:solidFill>
                <a:latin typeface="Monotype Corsiva" pitchFamily="66" charset="0"/>
              </a:rPr>
              <a:t>o</a:t>
            </a:r>
            <a:r>
              <a:rPr lang="en-US" dirty="0" smtClean="0">
                <a:solidFill>
                  <a:srgbClr val="FFFF00"/>
                </a:solidFill>
                <a:latin typeface="Monotype Corsiva" pitchFamily="66" charset="0"/>
              </a:rPr>
              <a:t> North latitude and 92</a:t>
            </a:r>
            <a:r>
              <a:rPr lang="en-US" baseline="30000" dirty="0" smtClean="0">
                <a:solidFill>
                  <a:srgbClr val="FFFF00"/>
                </a:solidFill>
                <a:latin typeface="Monotype Corsiva" pitchFamily="66" charset="0"/>
              </a:rPr>
              <a:t>o</a:t>
            </a:r>
            <a:r>
              <a:rPr lang="en-US" dirty="0" smtClean="0">
                <a:solidFill>
                  <a:srgbClr val="FFFF00"/>
                </a:solidFill>
                <a:latin typeface="Monotype Corsiva" pitchFamily="66" charset="0"/>
              </a:rPr>
              <a:t> and 94</a:t>
            </a:r>
            <a:r>
              <a:rPr lang="en-US" baseline="30000" dirty="0" smtClean="0">
                <a:solidFill>
                  <a:srgbClr val="FFFF00"/>
                </a:solidFill>
                <a:latin typeface="Monotype Corsiva" pitchFamily="66" charset="0"/>
              </a:rPr>
              <a:t>o</a:t>
            </a:r>
            <a:r>
              <a:rPr lang="en-US" dirty="0" smtClean="0">
                <a:solidFill>
                  <a:srgbClr val="FFFF00"/>
                </a:solidFill>
                <a:latin typeface="Monotype Corsiva" pitchFamily="66" charset="0"/>
              </a:rPr>
              <a:t> East </a:t>
            </a:r>
            <a:r>
              <a:rPr lang="en-US" dirty="0" err="1" smtClean="0">
                <a:solidFill>
                  <a:srgbClr val="FFFF00"/>
                </a:solidFill>
                <a:latin typeface="Monotype Corsiva" pitchFamily="66" charset="0"/>
              </a:rPr>
              <a:t>longitude.They</a:t>
            </a:r>
            <a:r>
              <a:rPr lang="en-US" dirty="0" smtClean="0">
                <a:solidFill>
                  <a:srgbClr val="FFFF00"/>
                </a:solidFill>
                <a:latin typeface="Monotype Corsiva" pitchFamily="66" charset="0"/>
              </a:rPr>
              <a:t> consist of 572 isles, lying in the Bay of Bengal near the Myanmar coast. It is located 1255 km (780 miles) from Kolkata (Calcutta) and 193 km (120 miles) from Cape </a:t>
            </a:r>
            <a:r>
              <a:rPr lang="en-US" dirty="0" err="1" smtClean="0">
                <a:solidFill>
                  <a:srgbClr val="FFFF00"/>
                </a:solidFill>
                <a:latin typeface="Monotype Corsiva" pitchFamily="66" charset="0"/>
              </a:rPr>
              <a:t>Negrais</a:t>
            </a:r>
            <a:r>
              <a:rPr lang="en-US" dirty="0" smtClean="0">
                <a:solidFill>
                  <a:srgbClr val="FFFF00"/>
                </a:solidFill>
                <a:latin typeface="Monotype Corsiva" pitchFamily="66" charset="0"/>
              </a:rPr>
              <a:t> in Myanmar.</a:t>
            </a:r>
            <a:r>
              <a:rPr lang="en-US" baseline="30000" dirty="0" smtClean="0">
                <a:solidFill>
                  <a:srgbClr val="FFFF00"/>
                </a:solidFill>
                <a:latin typeface="Monotype Corsiva" pitchFamily="66" charset="0"/>
              </a:rPr>
              <a:t> </a:t>
            </a:r>
            <a:r>
              <a:rPr lang="en-US" dirty="0" smtClean="0">
                <a:solidFill>
                  <a:srgbClr val="FFFF00"/>
                </a:solidFill>
                <a:latin typeface="Monotype Corsiva" pitchFamily="66" charset="0"/>
              </a:rPr>
              <a:t>The territory consists of two island groups, the Andaman Islands and the Nicobar Islands. The Andaman Islands consists of 204 small islands with a total length of 352 km (220 miles). India's only active volcano, Barren Island is situated here, having last erupted in May 2005. The </a:t>
            </a:r>
            <a:r>
              <a:rPr lang="en-US" dirty="0" err="1" smtClean="0">
                <a:solidFill>
                  <a:srgbClr val="FFFF00"/>
                </a:solidFill>
                <a:latin typeface="Monotype Corsiva" pitchFamily="66" charset="0"/>
              </a:rPr>
              <a:t>Narcondum</a:t>
            </a:r>
            <a:r>
              <a:rPr lang="en-US" dirty="0" smtClean="0">
                <a:solidFill>
                  <a:srgbClr val="FFFF00"/>
                </a:solidFill>
                <a:latin typeface="Monotype Corsiva" pitchFamily="66" charset="0"/>
              </a:rPr>
              <a:t> is a dormant volcano and there is a mud volcano at </a:t>
            </a:r>
            <a:r>
              <a:rPr lang="en-US" dirty="0" err="1" smtClean="0">
                <a:solidFill>
                  <a:srgbClr val="FFFF00"/>
                </a:solidFill>
                <a:latin typeface="Monotype Corsiva" pitchFamily="66" charset="0"/>
              </a:rPr>
              <a:t>Baratang</a:t>
            </a:r>
            <a:r>
              <a:rPr lang="en-US" dirty="0" smtClean="0">
                <a:solidFill>
                  <a:srgbClr val="FFFF00"/>
                </a:solidFill>
                <a:latin typeface="Monotype Corsiva" pitchFamily="66" charset="0"/>
              </a:rPr>
              <a:t>. </a:t>
            </a:r>
            <a:r>
              <a:rPr lang="en-US" dirty="0" err="1" smtClean="0">
                <a:solidFill>
                  <a:srgbClr val="FFFF00"/>
                </a:solidFill>
                <a:latin typeface="Monotype Corsiva" pitchFamily="66" charset="0"/>
              </a:rPr>
              <a:t>Indira</a:t>
            </a:r>
            <a:r>
              <a:rPr lang="en-US" dirty="0" smtClean="0">
                <a:solidFill>
                  <a:srgbClr val="FFFF00"/>
                </a:solidFill>
                <a:latin typeface="Monotype Corsiva" pitchFamily="66" charset="0"/>
              </a:rPr>
              <a:t> Point, India's southernmost land point is situated in the Nicobar islands, and lies just 189 km (117 miles) from the Indonesian island of Sumatra to the southeast. The highest point is Mount </a:t>
            </a:r>
            <a:r>
              <a:rPr lang="en-US" dirty="0" err="1" smtClean="0">
                <a:solidFill>
                  <a:srgbClr val="FFFF00"/>
                </a:solidFill>
                <a:latin typeface="Monotype Corsiva" pitchFamily="66" charset="0"/>
              </a:rPr>
              <a:t>Thullier</a:t>
            </a:r>
            <a:r>
              <a:rPr lang="en-US" dirty="0" smtClean="0">
                <a:solidFill>
                  <a:srgbClr val="FFFF00"/>
                </a:solidFill>
                <a:latin typeface="Monotype Corsiva" pitchFamily="66" charset="0"/>
              </a:rPr>
              <a:t> at 642 m (2,140 ft).</a:t>
            </a:r>
          </a:p>
          <a:p>
            <a:endParaRPr lang="en-US" dirty="0">
              <a:solidFill>
                <a:srgbClr val="FFFF00"/>
              </a:solidFill>
              <a:latin typeface="Monotype Corsiva" pitchFamily="66" charset="0"/>
            </a:endParaRPr>
          </a:p>
        </p:txBody>
      </p:sp>
      <p:pic>
        <p:nvPicPr>
          <p:cNvPr id="4" name="Picture 3" descr="http://upload.wikimedia.org/wikipedia/commons/thumb/d/dd/Agalega_Islands_map-en.svg/493px-Agalega_Islands_map-en.svg.png"/>
          <p:cNvPicPr/>
          <p:nvPr/>
        </p:nvPicPr>
        <p:blipFill>
          <a:blip r:embed="rId3"/>
          <a:srcRect/>
          <a:stretch>
            <a:fillRect/>
          </a:stretch>
        </p:blipFill>
        <p:spPr bwMode="auto">
          <a:xfrm>
            <a:off x="6019800" y="990600"/>
            <a:ext cx="2895600" cy="4343400"/>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4)">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amond(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smtClean="0">
                <a:effectLst>
                  <a:glow rad="228600">
                    <a:schemeClr val="accent2">
                      <a:satMod val="175000"/>
                      <a:alpha val="40000"/>
                    </a:schemeClr>
                  </a:glow>
                </a:effectLst>
              </a:rPr>
              <a:t>Physiographic Divisions </a:t>
            </a:r>
            <a:endParaRPr lang="en-US" b="1" dirty="0">
              <a:effectLst>
                <a:glow rad="228600">
                  <a:schemeClr val="accent2">
                    <a:satMod val="175000"/>
                    <a:alpha val="40000"/>
                  </a:schemeClr>
                </a:glow>
              </a:effectLst>
            </a:endParaRPr>
          </a:p>
        </p:txBody>
      </p:sp>
      <p:sp>
        <p:nvSpPr>
          <p:cNvPr id="2" name="Content Placeholder 1"/>
          <p:cNvSpPr>
            <a:spLocks noGrp="1"/>
          </p:cNvSpPr>
          <p:nvPr>
            <p:ph sz="quarter" idx="1"/>
          </p:nvPr>
        </p:nvSpPr>
        <p:spPr/>
        <p:txBody>
          <a:bodyPr>
            <a:normAutofit/>
          </a:bodyPr>
          <a:lstStyle/>
          <a:p>
            <a:pPr>
              <a:buNone/>
            </a:pPr>
            <a:r>
              <a:rPr lang="en-US" sz="2800" b="1" u="sng" dirty="0" smtClean="0">
                <a:latin typeface="Agency FB" pitchFamily="34" charset="0"/>
              </a:rPr>
              <a:t>India is divided into seven physiographic regions. They are:</a:t>
            </a:r>
          </a:p>
          <a:p>
            <a:pPr lvl="0"/>
            <a:r>
              <a:rPr lang="en-US" dirty="0" smtClean="0">
                <a:solidFill>
                  <a:srgbClr val="00B050"/>
                </a:solidFill>
                <a:latin typeface="Agency FB" pitchFamily="34" charset="0"/>
              </a:rPr>
              <a:t>The northern mountains including the Himalayas, which includes the </a:t>
            </a:r>
            <a:r>
              <a:rPr lang="en-US" dirty="0" err="1" smtClean="0">
                <a:solidFill>
                  <a:srgbClr val="00B050"/>
                </a:solidFill>
                <a:latin typeface="Agency FB" pitchFamily="34" charset="0"/>
              </a:rPr>
              <a:t>Kuen</a:t>
            </a:r>
            <a:r>
              <a:rPr lang="en-US" dirty="0" smtClean="0">
                <a:solidFill>
                  <a:srgbClr val="00B050"/>
                </a:solidFill>
                <a:latin typeface="Agency FB" pitchFamily="34" charset="0"/>
              </a:rPr>
              <a:t> </a:t>
            </a:r>
            <a:r>
              <a:rPr lang="en-US" dirty="0" err="1" smtClean="0">
                <a:solidFill>
                  <a:srgbClr val="00B050"/>
                </a:solidFill>
                <a:latin typeface="Agency FB" pitchFamily="34" charset="0"/>
              </a:rPr>
              <a:t>Lun</a:t>
            </a:r>
            <a:r>
              <a:rPr lang="en-US" dirty="0" smtClean="0">
                <a:solidFill>
                  <a:srgbClr val="00B050"/>
                </a:solidFill>
                <a:latin typeface="Agency FB" pitchFamily="34" charset="0"/>
              </a:rPr>
              <a:t> and the Karakoram ranges and the northeast mountain ranges.</a:t>
            </a:r>
          </a:p>
          <a:p>
            <a:pPr lvl="0"/>
            <a:r>
              <a:rPr lang="en-US" dirty="0" smtClean="0">
                <a:solidFill>
                  <a:srgbClr val="00B050"/>
                </a:solidFill>
                <a:latin typeface="Agency FB" pitchFamily="34" charset="0"/>
              </a:rPr>
              <a:t>Indo-</a:t>
            </a:r>
            <a:r>
              <a:rPr lang="en-US" dirty="0" err="1" smtClean="0">
                <a:solidFill>
                  <a:srgbClr val="00B050"/>
                </a:solidFill>
                <a:latin typeface="Agency FB" pitchFamily="34" charset="0"/>
              </a:rPr>
              <a:t>Gangetic</a:t>
            </a:r>
            <a:r>
              <a:rPr lang="en-US" dirty="0" smtClean="0">
                <a:solidFill>
                  <a:srgbClr val="00B050"/>
                </a:solidFill>
                <a:latin typeface="Agency FB" pitchFamily="34" charset="0"/>
              </a:rPr>
              <a:t> Plain</a:t>
            </a:r>
          </a:p>
          <a:p>
            <a:pPr lvl="0"/>
            <a:r>
              <a:rPr lang="en-US" dirty="0" smtClean="0">
                <a:solidFill>
                  <a:srgbClr val="00B050"/>
                </a:solidFill>
                <a:latin typeface="Agency FB" pitchFamily="34" charset="0"/>
              </a:rPr>
              <a:t>Indian Desert</a:t>
            </a:r>
          </a:p>
          <a:p>
            <a:pPr lvl="0"/>
            <a:r>
              <a:rPr lang="en-US" dirty="0" smtClean="0">
                <a:solidFill>
                  <a:srgbClr val="00B050"/>
                </a:solidFill>
                <a:latin typeface="Agency FB" pitchFamily="34" charset="0"/>
              </a:rPr>
              <a:t>Central Highlands and Deccan Plateau</a:t>
            </a:r>
          </a:p>
          <a:p>
            <a:pPr lvl="0"/>
            <a:r>
              <a:rPr lang="en-US" dirty="0" smtClean="0">
                <a:solidFill>
                  <a:srgbClr val="00B050"/>
                </a:solidFill>
                <a:latin typeface="Agency FB" pitchFamily="34" charset="0"/>
              </a:rPr>
              <a:t>East Coast</a:t>
            </a:r>
          </a:p>
          <a:p>
            <a:pPr lvl="0"/>
            <a:r>
              <a:rPr lang="en-US" dirty="0" smtClean="0">
                <a:solidFill>
                  <a:srgbClr val="00B050"/>
                </a:solidFill>
                <a:latin typeface="Agency FB" pitchFamily="34" charset="0"/>
              </a:rPr>
              <a:t>West Coast</a:t>
            </a:r>
          </a:p>
          <a:p>
            <a:pPr lvl="0"/>
            <a:r>
              <a:rPr lang="en-US" dirty="0" smtClean="0">
                <a:solidFill>
                  <a:srgbClr val="00B050"/>
                </a:solidFill>
                <a:latin typeface="Agency FB" pitchFamily="34" charset="0"/>
              </a:rPr>
              <a:t>Islands</a:t>
            </a:r>
          </a:p>
          <a:p>
            <a:endParaRPr lang="en-US" dirty="0">
              <a:latin typeface="Agency FB"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
                                        </p:tgtEl>
                                        <p:attrNameLst>
                                          <p:attrName>style.visibility</p:attrName>
                                        </p:attrNameLst>
                                      </p:cBhvr>
                                      <p:to>
                                        <p:strVal val="visible"/>
                                      </p:to>
                                    </p:set>
                                    <p:anim calcmode="discrete" valueType="clr">
                                      <p:cBhvr override="childStyle">
                                        <p:cTn id="7" dur="80"/>
                                        <p:tgtEl>
                                          <p:spTgt spid="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
                                        </p:tgtEl>
                                        <p:attrNameLst>
                                          <p:attrName>fillcolor</p:attrName>
                                        </p:attrNameLst>
                                      </p:cBhvr>
                                      <p:tavLst>
                                        <p:tav tm="0">
                                          <p:val>
                                            <p:clrVal>
                                              <a:schemeClr val="accent2"/>
                                            </p:clrVal>
                                          </p:val>
                                        </p:tav>
                                        <p:tav tm="50000">
                                          <p:val>
                                            <p:clrVal>
                                              <a:schemeClr val="hlink"/>
                                            </p:clrVal>
                                          </p:val>
                                        </p:tav>
                                      </p:tavLst>
                                    </p:anim>
                                    <p:set>
                                      <p:cBhvr>
                                        <p:cTn id="9" dur="80"/>
                                        <p:tgtEl>
                                          <p:spTgt spid="3"/>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7" presetClass="entr" presetSubtype="10" fill="hold" grpId="0"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 calcmode="lin" valueType="num">
                                      <p:cBhvr>
                                        <p:cTn id="14"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17" presetClass="entr" presetSubtype="10" fill="hold" grpId="0" nodeType="clickEffect">
                                  <p:stCondLst>
                                    <p:cond delay="0"/>
                                  </p:stCondLst>
                                  <p:childTnLst>
                                    <p:set>
                                      <p:cBhvr>
                                        <p:cTn id="19" dur="1" fill="hold">
                                          <p:stCondLst>
                                            <p:cond delay="0"/>
                                          </p:stCondLst>
                                        </p:cTn>
                                        <p:tgtEl>
                                          <p:spTgt spid="2">
                                            <p:txEl>
                                              <p:pRg st="1" end="1"/>
                                            </p:txEl>
                                          </p:spTgt>
                                        </p:tgtEl>
                                        <p:attrNameLst>
                                          <p:attrName>style.visibility</p:attrName>
                                        </p:attrNameLst>
                                      </p:cBhvr>
                                      <p:to>
                                        <p:strVal val="visible"/>
                                      </p:to>
                                    </p:set>
                                    <p:anim calcmode="lin" valueType="num">
                                      <p:cBhvr>
                                        <p:cTn id="20"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21" dur="500" fill="hold"/>
                                        <p:tgtEl>
                                          <p:spTgt spid="2">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17" presetClass="entr" presetSubtype="10" fill="hold" grpId="0" nodeType="clickEffect">
                                  <p:stCondLst>
                                    <p:cond delay="0"/>
                                  </p:stCondLst>
                                  <p:childTnLst>
                                    <p:set>
                                      <p:cBhvr>
                                        <p:cTn id="25" dur="1" fill="hold">
                                          <p:stCondLst>
                                            <p:cond delay="0"/>
                                          </p:stCondLst>
                                        </p:cTn>
                                        <p:tgtEl>
                                          <p:spTgt spid="2">
                                            <p:txEl>
                                              <p:pRg st="2" end="2"/>
                                            </p:txEl>
                                          </p:spTgt>
                                        </p:tgtEl>
                                        <p:attrNameLst>
                                          <p:attrName>style.visibility</p:attrName>
                                        </p:attrNameLst>
                                      </p:cBhvr>
                                      <p:to>
                                        <p:strVal val="visible"/>
                                      </p:to>
                                    </p:set>
                                    <p:anim calcmode="lin" valueType="num">
                                      <p:cBhvr>
                                        <p:cTn id="26"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7" dur="500" fill="hold"/>
                                        <p:tgtEl>
                                          <p:spTgt spid="2">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17" presetClass="entr" presetSubtype="10" fill="hold" grpId="0" nodeType="clickEffect">
                                  <p:stCondLst>
                                    <p:cond delay="0"/>
                                  </p:stCondLst>
                                  <p:childTnLst>
                                    <p:set>
                                      <p:cBhvr>
                                        <p:cTn id="31" dur="1" fill="hold">
                                          <p:stCondLst>
                                            <p:cond delay="0"/>
                                          </p:stCondLst>
                                        </p:cTn>
                                        <p:tgtEl>
                                          <p:spTgt spid="2">
                                            <p:txEl>
                                              <p:pRg st="3" end="3"/>
                                            </p:txEl>
                                          </p:spTgt>
                                        </p:tgtEl>
                                        <p:attrNameLst>
                                          <p:attrName>style.visibility</p:attrName>
                                        </p:attrNameLst>
                                      </p:cBhvr>
                                      <p:to>
                                        <p:strVal val="visible"/>
                                      </p:to>
                                    </p:set>
                                    <p:anim calcmode="lin" valueType="num">
                                      <p:cBhvr>
                                        <p:cTn id="32"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33" dur="500" fill="hold"/>
                                        <p:tgtEl>
                                          <p:spTgt spid="2">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17" presetClass="entr" presetSubtype="10" fill="hold" grpId="0" nodeType="clickEffect">
                                  <p:stCondLst>
                                    <p:cond delay="0"/>
                                  </p:stCondLst>
                                  <p:childTnLst>
                                    <p:set>
                                      <p:cBhvr>
                                        <p:cTn id="37" dur="1" fill="hold">
                                          <p:stCondLst>
                                            <p:cond delay="0"/>
                                          </p:stCondLst>
                                        </p:cTn>
                                        <p:tgtEl>
                                          <p:spTgt spid="2">
                                            <p:txEl>
                                              <p:pRg st="4" end="4"/>
                                            </p:txEl>
                                          </p:spTgt>
                                        </p:tgtEl>
                                        <p:attrNameLst>
                                          <p:attrName>style.visibility</p:attrName>
                                        </p:attrNameLst>
                                      </p:cBhvr>
                                      <p:to>
                                        <p:strVal val="visible"/>
                                      </p:to>
                                    </p:set>
                                    <p:anim calcmode="lin" valueType="num">
                                      <p:cBhvr>
                                        <p:cTn id="38"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39" dur="500" fill="hold"/>
                                        <p:tgtEl>
                                          <p:spTgt spid="2">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40" fill="hold">
                      <p:stCondLst>
                        <p:cond delay="indefinite"/>
                      </p:stCondLst>
                      <p:childTnLst>
                        <p:par>
                          <p:cTn id="41" fill="hold">
                            <p:stCondLst>
                              <p:cond delay="0"/>
                            </p:stCondLst>
                            <p:childTnLst>
                              <p:par>
                                <p:cTn id="42" presetID="17" presetClass="entr" presetSubtype="10" fill="hold" grpId="0" nodeType="clickEffect">
                                  <p:stCondLst>
                                    <p:cond delay="0"/>
                                  </p:stCondLst>
                                  <p:childTnLst>
                                    <p:set>
                                      <p:cBhvr>
                                        <p:cTn id="43" dur="1" fill="hold">
                                          <p:stCondLst>
                                            <p:cond delay="0"/>
                                          </p:stCondLst>
                                        </p:cTn>
                                        <p:tgtEl>
                                          <p:spTgt spid="2">
                                            <p:txEl>
                                              <p:pRg st="5" end="5"/>
                                            </p:txEl>
                                          </p:spTgt>
                                        </p:tgtEl>
                                        <p:attrNameLst>
                                          <p:attrName>style.visibility</p:attrName>
                                        </p:attrNameLst>
                                      </p:cBhvr>
                                      <p:to>
                                        <p:strVal val="visible"/>
                                      </p:to>
                                    </p:set>
                                    <p:anim calcmode="lin" valueType="num">
                                      <p:cBhvr>
                                        <p:cTn id="44" dur="500" fill="hold"/>
                                        <p:tgtEl>
                                          <p:spTgt spid="2">
                                            <p:txEl>
                                              <p:pRg st="5" end="5"/>
                                            </p:txEl>
                                          </p:spTgt>
                                        </p:tgtEl>
                                        <p:attrNameLst>
                                          <p:attrName>ppt_w</p:attrName>
                                        </p:attrNameLst>
                                      </p:cBhvr>
                                      <p:tavLst>
                                        <p:tav tm="0">
                                          <p:val>
                                            <p:fltVal val="0"/>
                                          </p:val>
                                        </p:tav>
                                        <p:tav tm="100000">
                                          <p:val>
                                            <p:strVal val="#ppt_w"/>
                                          </p:val>
                                        </p:tav>
                                      </p:tavLst>
                                    </p:anim>
                                    <p:anim calcmode="lin" valueType="num">
                                      <p:cBhvr>
                                        <p:cTn id="45" dur="500" fill="hold"/>
                                        <p:tgtEl>
                                          <p:spTgt spid="2">
                                            <p:txEl>
                                              <p:pRg st="5" end="5"/>
                                            </p:txEl>
                                          </p:spTgt>
                                        </p:tgtEl>
                                        <p:attrNameLst>
                                          <p:attrName>ppt_h</p:attrName>
                                        </p:attrNameLst>
                                      </p:cBhvr>
                                      <p:tavLst>
                                        <p:tav tm="0">
                                          <p:val>
                                            <p:strVal val="#ppt_h"/>
                                          </p:val>
                                        </p:tav>
                                        <p:tav tm="100000">
                                          <p:val>
                                            <p:strVal val="#ppt_h"/>
                                          </p:val>
                                        </p:tav>
                                      </p:tavLst>
                                    </p:anim>
                                  </p:childTnLst>
                                </p:cTn>
                              </p:par>
                            </p:childTnLst>
                          </p:cTn>
                        </p:par>
                      </p:childTnLst>
                    </p:cTn>
                  </p:par>
                  <p:par>
                    <p:cTn id="46" fill="hold">
                      <p:stCondLst>
                        <p:cond delay="indefinite"/>
                      </p:stCondLst>
                      <p:childTnLst>
                        <p:par>
                          <p:cTn id="47" fill="hold">
                            <p:stCondLst>
                              <p:cond delay="0"/>
                            </p:stCondLst>
                            <p:childTnLst>
                              <p:par>
                                <p:cTn id="48" presetID="17" presetClass="entr" presetSubtype="10" fill="hold" grpId="0" nodeType="clickEffect">
                                  <p:stCondLst>
                                    <p:cond delay="0"/>
                                  </p:stCondLst>
                                  <p:childTnLst>
                                    <p:set>
                                      <p:cBhvr>
                                        <p:cTn id="49" dur="1" fill="hold">
                                          <p:stCondLst>
                                            <p:cond delay="0"/>
                                          </p:stCondLst>
                                        </p:cTn>
                                        <p:tgtEl>
                                          <p:spTgt spid="2">
                                            <p:txEl>
                                              <p:pRg st="6" end="6"/>
                                            </p:txEl>
                                          </p:spTgt>
                                        </p:tgtEl>
                                        <p:attrNameLst>
                                          <p:attrName>style.visibility</p:attrName>
                                        </p:attrNameLst>
                                      </p:cBhvr>
                                      <p:to>
                                        <p:strVal val="visible"/>
                                      </p:to>
                                    </p:set>
                                    <p:anim calcmode="lin" valueType="num">
                                      <p:cBhvr>
                                        <p:cTn id="50" dur="500" fill="hold"/>
                                        <p:tgtEl>
                                          <p:spTgt spid="2">
                                            <p:txEl>
                                              <p:pRg st="6" end="6"/>
                                            </p:txEl>
                                          </p:spTgt>
                                        </p:tgtEl>
                                        <p:attrNameLst>
                                          <p:attrName>ppt_w</p:attrName>
                                        </p:attrNameLst>
                                      </p:cBhvr>
                                      <p:tavLst>
                                        <p:tav tm="0">
                                          <p:val>
                                            <p:fltVal val="0"/>
                                          </p:val>
                                        </p:tav>
                                        <p:tav tm="100000">
                                          <p:val>
                                            <p:strVal val="#ppt_w"/>
                                          </p:val>
                                        </p:tav>
                                      </p:tavLst>
                                    </p:anim>
                                    <p:anim calcmode="lin" valueType="num">
                                      <p:cBhvr>
                                        <p:cTn id="51" dur="500" fill="hold"/>
                                        <p:tgtEl>
                                          <p:spTgt spid="2">
                                            <p:txEl>
                                              <p:pRg st="6" end="6"/>
                                            </p:txEl>
                                          </p:spTgt>
                                        </p:tgtEl>
                                        <p:attrNameLst>
                                          <p:attrName>ppt_h</p:attrName>
                                        </p:attrNameLst>
                                      </p:cBhvr>
                                      <p:tavLst>
                                        <p:tav tm="0">
                                          <p:val>
                                            <p:strVal val="#ppt_h"/>
                                          </p:val>
                                        </p:tav>
                                        <p:tav tm="100000">
                                          <p:val>
                                            <p:strVal val="#ppt_h"/>
                                          </p:val>
                                        </p:tav>
                                      </p:tavLst>
                                    </p:anim>
                                  </p:childTnLst>
                                </p:cTn>
                              </p:par>
                            </p:childTnLst>
                          </p:cTn>
                        </p:par>
                      </p:childTnLst>
                    </p:cTn>
                  </p:par>
                  <p:par>
                    <p:cTn id="52" fill="hold">
                      <p:stCondLst>
                        <p:cond delay="indefinite"/>
                      </p:stCondLst>
                      <p:childTnLst>
                        <p:par>
                          <p:cTn id="53" fill="hold">
                            <p:stCondLst>
                              <p:cond delay="0"/>
                            </p:stCondLst>
                            <p:childTnLst>
                              <p:par>
                                <p:cTn id="54" presetID="17" presetClass="entr" presetSubtype="10" fill="hold" grpId="0" nodeType="clickEffect">
                                  <p:stCondLst>
                                    <p:cond delay="0"/>
                                  </p:stCondLst>
                                  <p:childTnLst>
                                    <p:set>
                                      <p:cBhvr>
                                        <p:cTn id="55" dur="1" fill="hold">
                                          <p:stCondLst>
                                            <p:cond delay="0"/>
                                          </p:stCondLst>
                                        </p:cTn>
                                        <p:tgtEl>
                                          <p:spTgt spid="2">
                                            <p:txEl>
                                              <p:pRg st="7" end="7"/>
                                            </p:txEl>
                                          </p:spTgt>
                                        </p:tgtEl>
                                        <p:attrNameLst>
                                          <p:attrName>style.visibility</p:attrName>
                                        </p:attrNameLst>
                                      </p:cBhvr>
                                      <p:to>
                                        <p:strVal val="visible"/>
                                      </p:to>
                                    </p:set>
                                    <p:anim calcmode="lin" valueType="num">
                                      <p:cBhvr>
                                        <p:cTn id="56" dur="500" fill="hold"/>
                                        <p:tgtEl>
                                          <p:spTgt spid="2">
                                            <p:txEl>
                                              <p:pRg st="7" end="7"/>
                                            </p:txEl>
                                          </p:spTgt>
                                        </p:tgtEl>
                                        <p:attrNameLst>
                                          <p:attrName>ppt_w</p:attrName>
                                        </p:attrNameLst>
                                      </p:cBhvr>
                                      <p:tavLst>
                                        <p:tav tm="0">
                                          <p:val>
                                            <p:fltVal val="0"/>
                                          </p:val>
                                        </p:tav>
                                        <p:tav tm="100000">
                                          <p:val>
                                            <p:strVal val="#ppt_w"/>
                                          </p:val>
                                        </p:tav>
                                      </p:tavLst>
                                    </p:anim>
                                    <p:anim calcmode="lin" valueType="num">
                                      <p:cBhvr>
                                        <p:cTn id="57" dur="500" fill="hold"/>
                                        <p:tgtEl>
                                          <p:spTgt spid="2">
                                            <p:txEl>
                                              <p:pRg st="7" end="7"/>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effectLst>
                  <a:glow rad="101600">
                    <a:schemeClr val="accent2">
                      <a:satMod val="175000"/>
                      <a:alpha val="40000"/>
                    </a:schemeClr>
                  </a:glow>
                  <a:outerShdw blurRad="38100" dist="25500" dir="5400000" algn="tl" rotWithShape="0">
                    <a:srgbClr val="000000">
                      <a:satMod val="180000"/>
                      <a:alpha val="75000"/>
                    </a:srgbClr>
                  </a:outerShdw>
                </a:effectLst>
              </a:rPr>
              <a:t>Mountains</a:t>
            </a:r>
            <a:endParaRPr lang="en-US" dirty="0">
              <a:effectLst>
                <a:glow rad="101600">
                  <a:schemeClr val="accent2">
                    <a:satMod val="175000"/>
                    <a:alpha val="40000"/>
                  </a:schemeClr>
                </a:glow>
                <a:outerShdw blurRad="38100" dist="25500" dir="5400000" algn="tl" rotWithShape="0">
                  <a:srgbClr val="000000">
                    <a:satMod val="180000"/>
                    <a:alpha val="75000"/>
                  </a:srgbClr>
                </a:outerShdw>
              </a:effectLst>
            </a:endParaRPr>
          </a:p>
        </p:txBody>
      </p:sp>
      <p:pic>
        <p:nvPicPr>
          <p:cNvPr id="5" name="Content Placeholder 4" descr="http://upload.wikimedia.org/wikipedia/commons/thumb/f/f1/Indiahills.png/220px-Indiahills.png">
            <a:hlinkClick r:id="rId3"/>
          </p:cNvPr>
          <p:cNvPicPr>
            <a:picLocks noGrp="1"/>
          </p:cNvPicPr>
          <p:nvPr>
            <p:ph sz="half" idx="1"/>
          </p:nvPr>
        </p:nvPicPr>
        <p:blipFill>
          <a:blip r:embed="rId4"/>
          <a:srcRect/>
          <a:stretch>
            <a:fillRect/>
          </a:stretch>
        </p:blipFill>
        <p:spPr bwMode="auto">
          <a:xfrm>
            <a:off x="533400" y="1828800"/>
            <a:ext cx="2840038" cy="36576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4" name="Content Placeholder 3"/>
          <p:cNvSpPr>
            <a:spLocks noGrp="1"/>
          </p:cNvSpPr>
          <p:nvPr>
            <p:ph sz="half" idx="2"/>
          </p:nvPr>
        </p:nvSpPr>
        <p:spPr>
          <a:xfrm>
            <a:off x="3581400" y="1371600"/>
            <a:ext cx="5257800" cy="4681728"/>
          </a:xfrm>
        </p:spPr>
        <p:txBody>
          <a:bodyPr>
            <a:normAutofit lnSpcReduction="10000"/>
          </a:bodyPr>
          <a:lstStyle/>
          <a:p>
            <a:endParaRPr lang="en-US" sz="1600" dirty="0" smtClean="0"/>
          </a:p>
          <a:p>
            <a:r>
              <a:rPr lang="en-US" sz="1600" dirty="0" smtClean="0"/>
              <a:t>A great arc of mountains, consisting of the Himalayas, Hindu Kush, and </a:t>
            </a:r>
            <a:r>
              <a:rPr lang="en-US" sz="1600" dirty="0" err="1" smtClean="0"/>
              <a:t>Patkai</a:t>
            </a:r>
            <a:r>
              <a:rPr lang="en-US" sz="1600" dirty="0" smtClean="0"/>
              <a:t> ranges define the northern Indian subcontinent. These were formed by the ongoing of the Indian Plate with the Eurasian Plate that started around 50 million years ago. The mountains in these ranges include some of the world's tallest mountains which act as a natural barrier to cold polar winds. They also facilitate the monsoon winds which in turn influence the climate in India. Rivers originating in these mountains flow through the fertile Indo–</a:t>
            </a:r>
            <a:r>
              <a:rPr lang="en-US" sz="1600" dirty="0" err="1" smtClean="0"/>
              <a:t>Gangetic</a:t>
            </a:r>
            <a:r>
              <a:rPr lang="en-US" sz="1600" dirty="0" smtClean="0"/>
              <a:t> plains. These mountains are recognized by biogeography's as the boundary between two of the Earth's great </a:t>
            </a:r>
            <a:r>
              <a:rPr lang="en-US" sz="1600" dirty="0" err="1" smtClean="0"/>
              <a:t>ecozones</a:t>
            </a:r>
            <a:r>
              <a:rPr lang="en-US" sz="1600" dirty="0" smtClean="0"/>
              <a:t>: the temperate </a:t>
            </a:r>
            <a:r>
              <a:rPr lang="en-US" sz="1600" dirty="0" err="1" smtClean="0"/>
              <a:t>Palearctic</a:t>
            </a:r>
            <a:r>
              <a:rPr lang="en-US" sz="1600" dirty="0" smtClean="0"/>
              <a:t> that covers most of Eurasia and the tropical and subtropical </a:t>
            </a:r>
            <a:r>
              <a:rPr lang="en-US" sz="1600" dirty="0" err="1" smtClean="0"/>
              <a:t>Indomalaya</a:t>
            </a:r>
            <a:r>
              <a:rPr lang="en-US" sz="1600" dirty="0" smtClean="0"/>
              <a:t> </a:t>
            </a:r>
            <a:r>
              <a:rPr lang="en-US" sz="1600" dirty="0" err="1" smtClean="0"/>
              <a:t>ecozone</a:t>
            </a:r>
            <a:r>
              <a:rPr lang="en-US" sz="1600" dirty="0" smtClean="0"/>
              <a:t> which includes the Indian subcontinent, Southeast Asia and Indonesia.</a:t>
            </a:r>
          </a:p>
          <a:p>
            <a:endParaRPr lang="en-US"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from="(-#ppt_w/2)" to="(#ppt_x)" calcmode="lin" valueType="num">
                                      <p:cBhvr>
                                        <p:cTn id="7" dur="600" fill="hold">
                                          <p:stCondLst>
                                            <p:cond delay="0"/>
                                          </p:stCondLst>
                                        </p:cTn>
                                        <p:tgtEl>
                                          <p:spTgt spid="2"/>
                                        </p:tgtEl>
                                        <p:attrNameLst>
                                          <p:attrName>ppt_x</p:attrName>
                                        </p:attrNameLst>
                                      </p:cBhvr>
                                    </p:anim>
                                    <p:anim from="0" to="-1.0" calcmode="lin" valueType="num">
                                      <p:cBhvr>
                                        <p:cTn id="8" dur="200" decel="50000" autoRev="1" fill="hold">
                                          <p:stCondLst>
                                            <p:cond delay="600"/>
                                          </p:stCondLst>
                                        </p:cTn>
                                        <p:tgtEl>
                                          <p:spTgt spid="2"/>
                                        </p:tgtEl>
                                        <p:attrNameLst>
                                          <p:attrName>xshear</p:attrName>
                                        </p:attrNameLst>
                                      </p:cBhvr>
                                    </p:anim>
                                    <p:animScale>
                                      <p:cBhvr>
                                        <p:cTn id="9" dur="200" decel="100000" autoRev="1" fill="hold">
                                          <p:stCondLst>
                                            <p:cond delay="600"/>
                                          </p:stCondLst>
                                        </p:cTn>
                                        <p:tgtEl>
                                          <p:spTgt spid="2"/>
                                        </p:tgtEl>
                                      </p:cBhvr>
                                      <p:from x="100000" y="100000"/>
                                      <p:to x="80000" y="100000"/>
                                    </p:animScale>
                                    <p:anim by="(#ppt_h/3+#ppt_w*0.1)" calcmode="lin" valueType="num">
                                      <p:cBhvr additive="sum">
                                        <p:cTn id="10" dur="200" decel="100000" autoRev="1" fill="hold">
                                          <p:stCondLst>
                                            <p:cond delay="600"/>
                                          </p:stCondLst>
                                        </p:cTn>
                                        <p:tgtEl>
                                          <p:spTgt spid="2"/>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30"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800" decel="100000"/>
                                        <p:tgtEl>
                                          <p:spTgt spid="5"/>
                                        </p:tgtEl>
                                      </p:cBhvr>
                                    </p:animEffect>
                                    <p:anim calcmode="lin" valueType="num">
                                      <p:cBhvr>
                                        <p:cTn id="16" dur="800" decel="100000" fill="hold"/>
                                        <p:tgtEl>
                                          <p:spTgt spid="5"/>
                                        </p:tgtEl>
                                        <p:attrNameLst>
                                          <p:attrName>style.rotation</p:attrName>
                                        </p:attrNameLst>
                                      </p:cBhvr>
                                      <p:tavLst>
                                        <p:tav tm="0">
                                          <p:val>
                                            <p:fltVal val="-90"/>
                                          </p:val>
                                        </p:tav>
                                        <p:tav tm="100000">
                                          <p:val>
                                            <p:fltVal val="0"/>
                                          </p:val>
                                        </p:tav>
                                      </p:tavLst>
                                    </p:anim>
                                    <p:anim calcmode="lin" valueType="num">
                                      <p:cBhvr>
                                        <p:cTn id="17" dur="800" decel="100000" fill="hold"/>
                                        <p:tgtEl>
                                          <p:spTgt spid="5"/>
                                        </p:tgtEl>
                                        <p:attrNameLst>
                                          <p:attrName>ppt_x</p:attrName>
                                        </p:attrNameLst>
                                      </p:cBhvr>
                                      <p:tavLst>
                                        <p:tav tm="0">
                                          <p:val>
                                            <p:strVal val="#ppt_x+0.4"/>
                                          </p:val>
                                        </p:tav>
                                        <p:tav tm="100000">
                                          <p:val>
                                            <p:strVal val="#ppt_x-0.05"/>
                                          </p:val>
                                        </p:tav>
                                      </p:tavLst>
                                    </p:anim>
                                    <p:anim calcmode="lin" valueType="num">
                                      <p:cBhvr>
                                        <p:cTn id="18" dur="800" decel="100000" fill="hold"/>
                                        <p:tgtEl>
                                          <p:spTgt spid="5"/>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9" presetClass="entr" presetSubtype="0" fill="hold" grpId="0" nodeType="click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anim calcmode="lin" valueType="num">
                                      <p:cBhvr>
                                        <p:cTn id="25" dur="1000" fill="hold"/>
                                        <p:tgtEl>
                                          <p:spTgt spid="4">
                                            <p:txEl>
                                              <p:pRg st="1" end="1"/>
                                            </p:txEl>
                                          </p:spTgt>
                                        </p:tgtEl>
                                        <p:attrNameLst>
                                          <p:attrName>ppt_x</p:attrName>
                                        </p:attrNameLst>
                                      </p:cBhvr>
                                      <p:tavLst>
                                        <p:tav tm="0">
                                          <p:val>
                                            <p:strVal val="#ppt_x-.2"/>
                                          </p:val>
                                        </p:tav>
                                        <p:tav tm="100000">
                                          <p:val>
                                            <p:strVal val="#ppt_x"/>
                                          </p:val>
                                        </p:tav>
                                      </p:tavLst>
                                    </p:anim>
                                    <p:anim calcmode="lin" valueType="num">
                                      <p:cBhvr>
                                        <p:cTn id="26" dur="1000" fill="hold"/>
                                        <p:tgtEl>
                                          <p:spTgt spid="4">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27" dur="1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2800" dirty="0" smtClean="0">
                <a:solidFill>
                  <a:srgbClr val="FFFF00"/>
                </a:solidFill>
                <a:effectLst/>
                <a:latin typeface="Cambria Math" pitchFamily="18" charset="0"/>
                <a:ea typeface="Cambria Math" pitchFamily="18" charset="0"/>
              </a:rPr>
              <a:t>India has eight major mountain ranges having peaks of over 1,000 m (3,281 ft):</a:t>
            </a:r>
            <a:endParaRPr lang="en-US" sz="2800" dirty="0">
              <a:solidFill>
                <a:srgbClr val="FFFF00"/>
              </a:solidFill>
              <a:effectLst/>
              <a:latin typeface="Cambria Math" pitchFamily="18" charset="0"/>
              <a:ea typeface="Cambria Math" pitchFamily="18" charset="0"/>
            </a:endParaRPr>
          </a:p>
        </p:txBody>
      </p:sp>
      <p:pic>
        <p:nvPicPr>
          <p:cNvPr id="5" name="Content Placeholder 4" descr="http://upload.wikimedia.org/wikipedia/commons/thumb/3/33/Kangchenjunga.JPG/250px-Kangchenjunga.JPG">
            <a:hlinkClick r:id="rId3"/>
          </p:cNvPr>
          <p:cNvPicPr>
            <a:picLocks noGrp="1"/>
          </p:cNvPicPr>
          <p:nvPr>
            <p:ph sz="half" idx="1"/>
          </p:nvPr>
        </p:nvPicPr>
        <p:blipFill>
          <a:blip r:embed="rId4"/>
          <a:srcRect/>
          <a:stretch>
            <a:fillRect/>
          </a:stretch>
        </p:blipFill>
        <p:spPr bwMode="auto">
          <a:xfrm>
            <a:off x="457200" y="2667000"/>
            <a:ext cx="3175000" cy="2336800"/>
          </a:xfrm>
          <a:prstGeom prst="ellipse">
            <a:avLst/>
          </a:prstGeom>
          <a:ln>
            <a:noFill/>
          </a:ln>
          <a:effectLst>
            <a:softEdge rad="112500"/>
          </a:effectLst>
        </p:spPr>
      </p:pic>
      <p:sp>
        <p:nvSpPr>
          <p:cNvPr id="4" name="Content Placeholder 3"/>
          <p:cNvSpPr>
            <a:spLocks noGrp="1"/>
          </p:cNvSpPr>
          <p:nvPr>
            <p:ph sz="half" idx="2"/>
          </p:nvPr>
        </p:nvSpPr>
        <p:spPr>
          <a:xfrm>
            <a:off x="3886200" y="1645920"/>
            <a:ext cx="4800600" cy="4526280"/>
          </a:xfrm>
        </p:spPr>
        <p:txBody>
          <a:bodyPr>
            <a:normAutofit fontScale="55000" lnSpcReduction="20000"/>
          </a:bodyPr>
          <a:lstStyle/>
          <a:p>
            <a:pPr lvl="0"/>
            <a:r>
              <a:rPr lang="en-US" dirty="0" smtClean="0">
                <a:solidFill>
                  <a:srgbClr val="00B0F0"/>
                </a:solidFill>
                <a:latin typeface="Comic Sans MS" pitchFamily="66" charset="0"/>
              </a:rPr>
              <a:t>The Himalayan range is considered as the world's highest mountain range. They form India's northeastern border, separating it from northeastern Asia. They are one of the world's youngest mountain ranges and extend almost uninterrupted for 2,500 km (1,553 mi), covering an area of 500,000 km</a:t>
            </a:r>
            <a:r>
              <a:rPr lang="en-US" baseline="30000" dirty="0" smtClean="0">
                <a:solidFill>
                  <a:srgbClr val="00B0F0"/>
                </a:solidFill>
                <a:latin typeface="Comic Sans MS" pitchFamily="66" charset="0"/>
              </a:rPr>
              <a:t>2</a:t>
            </a:r>
            <a:r>
              <a:rPr lang="en-US" dirty="0" smtClean="0">
                <a:solidFill>
                  <a:srgbClr val="00B0F0"/>
                </a:solidFill>
                <a:latin typeface="Comic Sans MS" pitchFamily="66" charset="0"/>
              </a:rPr>
              <a:t> (193,051 sq mi).</a:t>
            </a:r>
            <a:r>
              <a:rPr lang="en-US" baseline="30000" dirty="0" smtClean="0">
                <a:solidFill>
                  <a:srgbClr val="00B0F0"/>
                </a:solidFill>
                <a:latin typeface="Comic Sans MS" pitchFamily="66" charset="0"/>
              </a:rPr>
              <a:t> </a:t>
            </a:r>
            <a:r>
              <a:rPr lang="en-US" dirty="0" smtClean="0">
                <a:solidFill>
                  <a:srgbClr val="00B0F0"/>
                </a:solidFill>
                <a:latin typeface="Comic Sans MS" pitchFamily="66" charset="0"/>
              </a:rPr>
              <a:t>The Himalayas extend from Jammu and Kashmir in the west to Arunachal Pradesh in the east. These states along with Himachal Pradesh, </a:t>
            </a:r>
            <a:r>
              <a:rPr lang="en-US" dirty="0" err="1" smtClean="0">
                <a:solidFill>
                  <a:srgbClr val="00B0F0"/>
                </a:solidFill>
                <a:latin typeface="Comic Sans MS" pitchFamily="66" charset="0"/>
              </a:rPr>
              <a:t>Uttarakhand</a:t>
            </a:r>
            <a:r>
              <a:rPr lang="en-US" dirty="0" smtClean="0">
                <a:solidFill>
                  <a:srgbClr val="00B0F0"/>
                </a:solidFill>
                <a:latin typeface="Comic Sans MS" pitchFamily="66" charset="0"/>
              </a:rPr>
              <a:t>, and Sikkim lie mostly in the Himalayan region. Numerous Himalayan peaks rise over 7,000 m (22,966 ft) and the snow line ranges between 6,000 m (19,685 ft) in Sikkim to around 3,000 m (9,843 ft) in Kashmir. Kanchenjunga—on the Sikkim–Nepal border—is the highest point in the area administered by India. Most peaks in the Himalayas remain snowbound throughout the year. The Himalayas act as a barrier to the frigid </a:t>
            </a:r>
            <a:r>
              <a:rPr lang="en-US" dirty="0" err="1" smtClean="0">
                <a:solidFill>
                  <a:srgbClr val="00B0F0"/>
                </a:solidFill>
                <a:latin typeface="Comic Sans MS" pitchFamily="66" charset="0"/>
              </a:rPr>
              <a:t>katabatic</a:t>
            </a:r>
            <a:r>
              <a:rPr lang="en-US" dirty="0" smtClean="0">
                <a:solidFill>
                  <a:srgbClr val="00B0F0"/>
                </a:solidFill>
                <a:latin typeface="Comic Sans MS" pitchFamily="66" charset="0"/>
              </a:rPr>
              <a:t> winds flowing down from Central Asia. Thus, North India is kept warm or only mildly cooled during winter; in summer, the same phenomenon makes India relatively hot.</a:t>
            </a:r>
          </a:p>
          <a:p>
            <a:endParaRPr lang="en-US" dirty="0">
              <a:solidFill>
                <a:srgbClr val="00B0F0"/>
              </a:solidFill>
            </a:endParaRPr>
          </a:p>
        </p:txBody>
      </p:sp>
      <p:sp>
        <p:nvSpPr>
          <p:cNvPr id="14337" name="Rectangle 1"/>
          <p:cNvSpPr>
            <a:spLocks noChangeArrowheads="1"/>
          </p:cNvSpPr>
          <p:nvPr/>
        </p:nvSpPr>
        <p:spPr bwMode="auto">
          <a:xfrm>
            <a:off x="838200" y="5181600"/>
            <a:ext cx="2366353" cy="30777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Mt.</a:t>
            </a:r>
            <a:r>
              <a:rPr kumimoji="0" lang="en-US" sz="1400" b="0" i="0" u="none" strike="noStrike" cap="none" normalizeH="0" baseline="0" dirty="0" smtClean="0">
                <a:ln>
                  <a:noFill/>
                </a:ln>
                <a:solidFill>
                  <a:schemeClr val="tx1"/>
                </a:solidFill>
                <a:effectLst/>
                <a:latin typeface="Calibri"/>
                <a:ea typeface="Times New Roman" pitchFamily="18" charset="0"/>
                <a:cs typeface="Arial" pitchFamily="34" charset="0"/>
              </a:rPr>
              <a:t> </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Kanchenjunga</a:t>
            </a:r>
            <a:r>
              <a:rPr kumimoji="0" lang="en-US" sz="1400" b="0" i="0" u="none" strike="noStrike" cap="none" normalizeH="0" baseline="0" dirty="0" smtClean="0">
                <a:ln>
                  <a:noFill/>
                </a:ln>
                <a:solidFill>
                  <a:schemeClr val="tx1"/>
                </a:solidFill>
                <a:effectLst/>
                <a:latin typeface="Calibri"/>
                <a:ea typeface="Times New Roman" pitchFamily="18" charset="0"/>
                <a:cs typeface="Arial" pitchFamily="34" charset="0"/>
              </a:rPr>
              <a:t> </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in</a:t>
            </a:r>
            <a:r>
              <a:rPr kumimoji="0" lang="en-US" sz="1400" b="0" i="0" u="none" strike="noStrike" cap="none" normalizeH="0" baseline="0" dirty="0" smtClean="0">
                <a:ln>
                  <a:noFill/>
                </a:ln>
                <a:solidFill>
                  <a:schemeClr val="tx1"/>
                </a:solidFill>
                <a:effectLst/>
                <a:latin typeface="Calibri"/>
                <a:ea typeface="Times New Roman" pitchFamily="18" charset="0"/>
                <a:cs typeface="Arial" pitchFamily="34" charset="0"/>
              </a:rPr>
              <a:t> </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Sikkim</a:t>
            </a:r>
            <a:endParaRPr kumimoji="0" lang="en-US" sz="18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 calcmode="lin" valueType="num">
                                      <p:cBhvr>
                                        <p:cTn id="25"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26" dur="500" fill="hold"/>
                                        <p:tgtEl>
                                          <p:spTgt spid="4">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56" presetClass="entr" presetSubtype="0" fill="hold" nodeType="clickEffect">
                                  <p:stCondLst>
                                    <p:cond delay="0"/>
                                  </p:stCondLst>
                                  <p:iterate type="lt">
                                    <p:tmPct val="10000"/>
                                  </p:iterate>
                                  <p:childTnLst>
                                    <p:set>
                                      <p:cBhvr>
                                        <p:cTn id="30" dur="1" fill="hold">
                                          <p:stCondLst>
                                            <p:cond delay="0"/>
                                          </p:stCondLst>
                                        </p:cTn>
                                        <p:tgtEl>
                                          <p:spTgt spid="5"/>
                                        </p:tgtEl>
                                        <p:attrNameLst>
                                          <p:attrName>style.visibility</p:attrName>
                                        </p:attrNameLst>
                                      </p:cBhvr>
                                      <p:to>
                                        <p:strVal val="visible"/>
                                      </p:to>
                                    </p:set>
                                    <p:anim by="(-#ppt_w*2)" calcmode="lin" valueType="num">
                                      <p:cBhvr rctx="PPT">
                                        <p:cTn id="31" dur="500" autoRev="1" fill="hold">
                                          <p:stCondLst>
                                            <p:cond delay="0"/>
                                          </p:stCondLst>
                                        </p:cTn>
                                        <p:tgtEl>
                                          <p:spTgt spid="5"/>
                                        </p:tgtEl>
                                        <p:attrNameLst>
                                          <p:attrName>ppt_w</p:attrName>
                                        </p:attrNameLst>
                                      </p:cBhvr>
                                    </p:anim>
                                    <p:anim by="(#ppt_w*0.50)" calcmode="lin" valueType="num">
                                      <p:cBhvr>
                                        <p:cTn id="32" dur="500" decel="50000" autoRev="1" fill="hold">
                                          <p:stCondLst>
                                            <p:cond delay="0"/>
                                          </p:stCondLst>
                                        </p:cTn>
                                        <p:tgtEl>
                                          <p:spTgt spid="5"/>
                                        </p:tgtEl>
                                        <p:attrNameLst>
                                          <p:attrName>ppt_x</p:attrName>
                                        </p:attrNameLst>
                                      </p:cBhvr>
                                    </p:anim>
                                    <p:anim from="(-#ppt_h/2)" to="(#ppt_y)" calcmode="lin" valueType="num">
                                      <p:cBhvr>
                                        <p:cTn id="33" dur="1000" fill="hold">
                                          <p:stCondLst>
                                            <p:cond delay="0"/>
                                          </p:stCondLst>
                                        </p:cTn>
                                        <p:tgtEl>
                                          <p:spTgt spid="5"/>
                                        </p:tgtEl>
                                        <p:attrNameLst>
                                          <p:attrName>ppt_y</p:attrName>
                                        </p:attrNameLst>
                                      </p:cBhvr>
                                    </p:anim>
                                    <p:animRot by="21600000">
                                      <p:cBhvr>
                                        <p:cTn id="34" dur="1000" fill="hold">
                                          <p:stCondLst>
                                            <p:cond delay="0"/>
                                          </p:stCondLst>
                                        </p:cTn>
                                        <p:tgtEl>
                                          <p:spTgt spid="5"/>
                                        </p:tgtEl>
                                        <p:attrNameLst>
                                          <p:attrName>r</p:attrName>
                                        </p:attrNameLst>
                                      </p:cBhvr>
                                    </p:animRot>
                                  </p:childTnLst>
                                </p:cTn>
                              </p:par>
                            </p:childTnLst>
                          </p:cTn>
                        </p:par>
                      </p:childTnLst>
                    </p:cTn>
                  </p:par>
                  <p:par>
                    <p:cTn id="35" fill="hold">
                      <p:stCondLst>
                        <p:cond delay="indefinite"/>
                      </p:stCondLst>
                      <p:childTnLst>
                        <p:par>
                          <p:cTn id="36" fill="hold">
                            <p:stCondLst>
                              <p:cond delay="0"/>
                            </p:stCondLst>
                            <p:childTnLst>
                              <p:par>
                                <p:cTn id="37" presetID="52" presetClass="entr" presetSubtype="0" fill="hold" grpId="0" nodeType="clickEffect">
                                  <p:stCondLst>
                                    <p:cond delay="0"/>
                                  </p:stCondLst>
                                  <p:childTnLst>
                                    <p:set>
                                      <p:cBhvr>
                                        <p:cTn id="38" dur="1" fill="hold">
                                          <p:stCondLst>
                                            <p:cond delay="0"/>
                                          </p:stCondLst>
                                        </p:cTn>
                                        <p:tgtEl>
                                          <p:spTgt spid="14337"/>
                                        </p:tgtEl>
                                        <p:attrNameLst>
                                          <p:attrName>style.visibility</p:attrName>
                                        </p:attrNameLst>
                                      </p:cBhvr>
                                      <p:to>
                                        <p:strVal val="visible"/>
                                      </p:to>
                                    </p:set>
                                    <p:animScale>
                                      <p:cBhvr>
                                        <p:cTn id="39" dur="1000" decel="50000" fill="hold">
                                          <p:stCondLst>
                                            <p:cond delay="0"/>
                                          </p:stCondLst>
                                        </p:cTn>
                                        <p:tgtEl>
                                          <p:spTgt spid="1433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0" dur="1000" decel="50000" fill="hold">
                                          <p:stCondLst>
                                            <p:cond delay="0"/>
                                          </p:stCondLst>
                                        </p:cTn>
                                        <p:tgtEl>
                                          <p:spTgt spid="14337"/>
                                        </p:tgtEl>
                                        <p:attrNameLst>
                                          <p:attrName>ppt_x</p:attrName>
                                          <p:attrName>ppt_y</p:attrName>
                                        </p:attrNameLst>
                                      </p:cBhvr>
                                    </p:animMotion>
                                    <p:animEffect transition="in" filter="fade">
                                      <p:cBhvr>
                                        <p:cTn id="41" dur="1000"/>
                                        <p:tgtEl>
                                          <p:spTgt spid="143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P spid="1433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dirty="0"/>
          </a:p>
        </p:txBody>
      </p:sp>
      <p:pic>
        <p:nvPicPr>
          <p:cNvPr id="6" name="Content Placeholder 5" descr="http://upload.wikimedia.org/wikipedia/commons/thumb/9/91/Baltoro_glacier_from_air.jpg/256px-Baltoro_glacier_from_air.jpg"/>
          <p:cNvPicPr>
            <a:picLocks noGrp="1"/>
          </p:cNvPicPr>
          <p:nvPr>
            <p:ph sz="half" idx="1"/>
          </p:nvPr>
        </p:nvPicPr>
        <p:blipFill>
          <a:blip r:embed="rId3"/>
          <a:srcRect/>
          <a:stretch>
            <a:fillRect/>
          </a:stretch>
        </p:blipFill>
        <p:spPr bwMode="auto">
          <a:xfrm>
            <a:off x="838200" y="533400"/>
            <a:ext cx="3251200" cy="243840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3" name="Content Placeholder 2"/>
          <p:cNvSpPr>
            <a:spLocks noGrp="1"/>
          </p:cNvSpPr>
          <p:nvPr>
            <p:ph sz="half" idx="2"/>
          </p:nvPr>
        </p:nvSpPr>
        <p:spPr>
          <a:xfrm>
            <a:off x="4572000" y="228600"/>
            <a:ext cx="4267200" cy="5791200"/>
          </a:xfrm>
        </p:spPr>
        <p:txBody>
          <a:bodyPr>
            <a:noAutofit/>
          </a:bodyPr>
          <a:lstStyle/>
          <a:p>
            <a:r>
              <a:rPr lang="en-US" sz="1400" dirty="0" smtClean="0">
                <a:solidFill>
                  <a:srgbClr val="00CC00"/>
                </a:solidFill>
              </a:rPr>
              <a:t>The Karakoram is situated in the disputed state of Jammu and Kashmir. It has more than sixty peaks above 7,000 m (22,966 ft), including K2, the second highest peak in the world 8,611 m (28,251 ft). K2 is just 237 m (778 ft) smaller than the 8,848 m (29,029 ft) Mount Everest. The range is about 500 km (311 mi) in length and the most heavily </a:t>
            </a:r>
            <a:r>
              <a:rPr lang="en-US" sz="1400" dirty="0" err="1" smtClean="0">
                <a:solidFill>
                  <a:srgbClr val="00CC00"/>
                </a:solidFill>
              </a:rPr>
              <a:t>glaciatedpart</a:t>
            </a:r>
            <a:r>
              <a:rPr lang="en-US" sz="1400" dirty="0" smtClean="0">
                <a:solidFill>
                  <a:srgbClr val="00CC00"/>
                </a:solidFill>
              </a:rPr>
              <a:t> of the world outside of the polar regions. </a:t>
            </a:r>
          </a:p>
          <a:p>
            <a:endParaRPr lang="en-US" sz="1400" dirty="0" smtClean="0">
              <a:solidFill>
                <a:srgbClr val="00CC00"/>
              </a:solidFill>
            </a:endParaRPr>
          </a:p>
          <a:p>
            <a:pPr lvl="0"/>
            <a:r>
              <a:rPr lang="en-US" sz="1400" dirty="0" smtClean="0">
                <a:solidFill>
                  <a:srgbClr val="00CC00"/>
                </a:solidFill>
              </a:rPr>
              <a:t>The </a:t>
            </a:r>
            <a:r>
              <a:rPr lang="en-US" sz="1400" dirty="0" err="1" smtClean="0">
                <a:solidFill>
                  <a:srgbClr val="00CC00"/>
                </a:solidFill>
              </a:rPr>
              <a:t>Patkai</a:t>
            </a:r>
            <a:r>
              <a:rPr lang="en-US" sz="1400" dirty="0" smtClean="0">
                <a:solidFill>
                  <a:srgbClr val="00CC00"/>
                </a:solidFill>
              </a:rPr>
              <a:t>, or </a:t>
            </a:r>
            <a:r>
              <a:rPr lang="en-US" sz="1400" dirty="0" err="1" smtClean="0">
                <a:solidFill>
                  <a:srgbClr val="00CC00"/>
                </a:solidFill>
              </a:rPr>
              <a:t>Purvanchal</a:t>
            </a:r>
            <a:r>
              <a:rPr lang="en-US" sz="1400" dirty="0" smtClean="0">
                <a:solidFill>
                  <a:srgbClr val="00CC00"/>
                </a:solidFill>
              </a:rPr>
              <a:t>, are situated near India's eastern border with Myanmar. They were created by the same tectonic processes which led to the formation of the Himalayas. The physical features of the </a:t>
            </a:r>
            <a:r>
              <a:rPr lang="en-US" sz="1400" dirty="0" err="1" smtClean="0">
                <a:solidFill>
                  <a:srgbClr val="00CC00"/>
                </a:solidFill>
              </a:rPr>
              <a:t>Patkai</a:t>
            </a:r>
            <a:r>
              <a:rPr lang="en-US" sz="1400" dirty="0" smtClean="0">
                <a:solidFill>
                  <a:srgbClr val="00CC00"/>
                </a:solidFill>
              </a:rPr>
              <a:t> mountains are conical peaks, steep slopes and deep valleys. The </a:t>
            </a:r>
            <a:r>
              <a:rPr lang="en-US" sz="1400" dirty="0" err="1" smtClean="0">
                <a:solidFill>
                  <a:srgbClr val="00CC00"/>
                </a:solidFill>
              </a:rPr>
              <a:t>Patkai</a:t>
            </a:r>
            <a:r>
              <a:rPr lang="en-US" sz="1400" dirty="0" smtClean="0">
                <a:solidFill>
                  <a:srgbClr val="00CC00"/>
                </a:solidFill>
              </a:rPr>
              <a:t> ranges are not as rugged or tall as the Himalayas. There are three hill ranges that come under the </a:t>
            </a:r>
            <a:r>
              <a:rPr lang="en-US" sz="1400" dirty="0" err="1" smtClean="0">
                <a:solidFill>
                  <a:srgbClr val="00CC00"/>
                </a:solidFill>
              </a:rPr>
              <a:t>Patkai</a:t>
            </a:r>
            <a:r>
              <a:rPr lang="en-US" sz="1400" dirty="0" smtClean="0">
                <a:solidFill>
                  <a:srgbClr val="00CC00"/>
                </a:solidFill>
              </a:rPr>
              <a:t>: the </a:t>
            </a:r>
            <a:r>
              <a:rPr lang="en-US" sz="1400" dirty="0" err="1" smtClean="0">
                <a:solidFill>
                  <a:srgbClr val="00CC00"/>
                </a:solidFill>
              </a:rPr>
              <a:t>Patkai</a:t>
            </a:r>
            <a:r>
              <a:rPr lang="en-US" sz="1400" dirty="0" smtClean="0">
                <a:solidFill>
                  <a:srgbClr val="00CC00"/>
                </a:solidFill>
              </a:rPr>
              <a:t>–Bum, the </a:t>
            </a:r>
            <a:r>
              <a:rPr lang="en-US" sz="1400" dirty="0" err="1" smtClean="0">
                <a:solidFill>
                  <a:srgbClr val="00CC00"/>
                </a:solidFill>
              </a:rPr>
              <a:t>Garo-Khasi-Jaintia</a:t>
            </a:r>
            <a:r>
              <a:rPr lang="en-US" sz="1400" dirty="0" smtClean="0">
                <a:solidFill>
                  <a:srgbClr val="00CC00"/>
                </a:solidFill>
              </a:rPr>
              <a:t> and the </a:t>
            </a:r>
            <a:r>
              <a:rPr lang="en-US" sz="1400" dirty="0" err="1" smtClean="0">
                <a:solidFill>
                  <a:srgbClr val="00CC00"/>
                </a:solidFill>
              </a:rPr>
              <a:t>Lushai</a:t>
            </a:r>
            <a:r>
              <a:rPr lang="en-US" sz="1400" dirty="0" smtClean="0">
                <a:solidFill>
                  <a:srgbClr val="00CC00"/>
                </a:solidFill>
              </a:rPr>
              <a:t> Hills. The </a:t>
            </a:r>
            <a:r>
              <a:rPr lang="en-US" sz="1400" dirty="0" err="1" smtClean="0">
                <a:solidFill>
                  <a:srgbClr val="00CC00"/>
                </a:solidFill>
              </a:rPr>
              <a:t>Garo–Khasi</a:t>
            </a:r>
            <a:r>
              <a:rPr lang="en-US" sz="1400" dirty="0" smtClean="0">
                <a:solidFill>
                  <a:srgbClr val="00CC00"/>
                </a:solidFill>
              </a:rPr>
              <a:t> range lies in Meghalaya. </a:t>
            </a:r>
            <a:r>
              <a:rPr lang="en-US" sz="1400" dirty="0" err="1" smtClean="0">
                <a:solidFill>
                  <a:srgbClr val="00CC00"/>
                </a:solidFill>
              </a:rPr>
              <a:t>Mawsynram</a:t>
            </a:r>
            <a:r>
              <a:rPr lang="en-US" sz="1400" dirty="0" smtClean="0">
                <a:solidFill>
                  <a:srgbClr val="00CC00"/>
                </a:solidFill>
              </a:rPr>
              <a:t>, a village near </a:t>
            </a:r>
            <a:r>
              <a:rPr lang="en-US" sz="1400" dirty="0" err="1" smtClean="0">
                <a:solidFill>
                  <a:srgbClr val="00CC00"/>
                </a:solidFill>
              </a:rPr>
              <a:t>Cherrapunji</a:t>
            </a:r>
            <a:r>
              <a:rPr lang="en-US" sz="1400" dirty="0" smtClean="0">
                <a:solidFill>
                  <a:srgbClr val="00CC00"/>
                </a:solidFill>
              </a:rPr>
              <a:t> lying on the windward side of these hills, has the distinction of being the wettest place in the world, receiving the highest annual rainfall.</a:t>
            </a:r>
          </a:p>
          <a:p>
            <a:endParaRPr lang="en-US" sz="1100" dirty="0"/>
          </a:p>
        </p:txBody>
      </p:sp>
      <p:pic>
        <p:nvPicPr>
          <p:cNvPr id="7" name="Picture 6" descr="File:Pangsau Pass.jpg"/>
          <p:cNvPicPr/>
          <p:nvPr/>
        </p:nvPicPr>
        <p:blipFill>
          <a:blip r:embed="rId4"/>
          <a:srcRect/>
          <a:stretch>
            <a:fillRect/>
          </a:stretch>
        </p:blipFill>
        <p:spPr bwMode="auto">
          <a:xfrm>
            <a:off x="304800" y="3657600"/>
            <a:ext cx="4572000" cy="1992817"/>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30"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800" decel="100000"/>
                                        <p:tgtEl>
                                          <p:spTgt spid="7"/>
                                        </p:tgtEl>
                                      </p:cBhvr>
                                    </p:animEffect>
                                    <p:anim calcmode="lin" valueType="num">
                                      <p:cBhvr>
                                        <p:cTn id="16" dur="800" decel="100000" fill="hold"/>
                                        <p:tgtEl>
                                          <p:spTgt spid="7"/>
                                        </p:tgtEl>
                                        <p:attrNameLst>
                                          <p:attrName>style.rotation</p:attrName>
                                        </p:attrNameLst>
                                      </p:cBhvr>
                                      <p:tavLst>
                                        <p:tav tm="0">
                                          <p:val>
                                            <p:fltVal val="-90"/>
                                          </p:val>
                                        </p:tav>
                                        <p:tav tm="100000">
                                          <p:val>
                                            <p:fltVal val="0"/>
                                          </p:val>
                                        </p:tav>
                                      </p:tavLst>
                                    </p:anim>
                                    <p:anim calcmode="lin" valueType="num">
                                      <p:cBhvr>
                                        <p:cTn id="17" dur="800" decel="100000" fill="hold"/>
                                        <p:tgtEl>
                                          <p:spTgt spid="7"/>
                                        </p:tgtEl>
                                        <p:attrNameLst>
                                          <p:attrName>ppt_x</p:attrName>
                                        </p:attrNameLst>
                                      </p:cBhvr>
                                      <p:tavLst>
                                        <p:tav tm="0">
                                          <p:val>
                                            <p:strVal val="#ppt_x+0.4"/>
                                          </p:val>
                                        </p:tav>
                                        <p:tav tm="100000">
                                          <p:val>
                                            <p:strVal val="#ppt_x-0.05"/>
                                          </p:val>
                                        </p:tav>
                                      </p:tavLst>
                                    </p:anim>
                                    <p:anim calcmode="lin" valueType="num">
                                      <p:cBhvr>
                                        <p:cTn id="18" dur="800" decel="100000" fill="hold"/>
                                        <p:tgtEl>
                                          <p:spTgt spid="7"/>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0" presetClass="entr" presetSubtype="0" fill="hold"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fade">
                                      <p:cBhvr>
                                        <p:cTn id="25" dur="800" decel="100000"/>
                                        <p:tgtEl>
                                          <p:spTgt spid="3">
                                            <p:txEl>
                                              <p:pRg st="0" end="0"/>
                                            </p:txEl>
                                          </p:spTgt>
                                        </p:tgtEl>
                                      </p:cBhvr>
                                    </p:animEffect>
                                    <p:anim calcmode="lin" valueType="num">
                                      <p:cBhvr>
                                        <p:cTn id="26" dur="800" decel="100000" fill="hold"/>
                                        <p:tgtEl>
                                          <p:spTgt spid="3">
                                            <p:txEl>
                                              <p:pRg st="0" end="0"/>
                                            </p:txEl>
                                          </p:spTgt>
                                        </p:tgtEl>
                                        <p:attrNameLst>
                                          <p:attrName>style.rotation</p:attrName>
                                        </p:attrNameLst>
                                      </p:cBhvr>
                                      <p:tavLst>
                                        <p:tav tm="0">
                                          <p:val>
                                            <p:fltVal val="-90"/>
                                          </p:val>
                                        </p:tav>
                                        <p:tav tm="100000">
                                          <p:val>
                                            <p:fltVal val="0"/>
                                          </p:val>
                                        </p:tav>
                                      </p:tavLst>
                                    </p:anim>
                                    <p:anim calcmode="lin" valueType="num">
                                      <p:cBhvr>
                                        <p:cTn id="27" dur="800" decel="100000" fill="hold"/>
                                        <p:tgtEl>
                                          <p:spTgt spid="3">
                                            <p:txEl>
                                              <p:pRg st="0" end="0"/>
                                            </p:txEl>
                                          </p:spTgt>
                                        </p:tgtEl>
                                        <p:attrNameLst>
                                          <p:attrName>ppt_x</p:attrName>
                                        </p:attrNameLst>
                                      </p:cBhvr>
                                      <p:tavLst>
                                        <p:tav tm="0">
                                          <p:val>
                                            <p:strVal val="#ppt_x+0.4"/>
                                          </p:val>
                                        </p:tav>
                                        <p:tav tm="100000">
                                          <p:val>
                                            <p:strVal val="#ppt_x-0.05"/>
                                          </p:val>
                                        </p:tav>
                                      </p:tavLst>
                                    </p:anim>
                                    <p:anim calcmode="lin" valueType="num">
                                      <p:cBhvr>
                                        <p:cTn id="28" dur="800" decel="100000" fill="hold"/>
                                        <p:tgtEl>
                                          <p:spTgt spid="3">
                                            <p:txEl>
                                              <p:pRg st="0" end="0"/>
                                            </p:txEl>
                                          </p:spTgt>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3">
                                            <p:txEl>
                                              <p:pRg st="0" end="0"/>
                                            </p:txEl>
                                          </p:spTgt>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3">
                                            <p:txEl>
                                              <p:pRg st="0" end="0"/>
                                            </p:txEl>
                                          </p:spTgt>
                                        </p:tgtEl>
                                        <p:attrNameLst>
                                          <p:attrName>ppt_y</p:attrName>
                                        </p:attrNameLst>
                                      </p:cBhvr>
                                      <p:tavLst>
                                        <p:tav tm="0">
                                          <p:val>
                                            <p:strVal val="#ppt_y+0.1"/>
                                          </p:val>
                                        </p:tav>
                                        <p:tav tm="100000">
                                          <p:val>
                                            <p:strVal val="#ppt_y"/>
                                          </p:val>
                                        </p:tav>
                                      </p:tavLst>
                                    </p:anim>
                                  </p:childTnLst>
                                </p:cTn>
                              </p:par>
                              <p:par>
                                <p:cTn id="31" presetID="30" presetClass="entr" presetSubtype="0" fill="hold" nodeType="with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Effect transition="in" filter="fade">
                                      <p:cBhvr>
                                        <p:cTn id="33" dur="800" decel="100000"/>
                                        <p:tgtEl>
                                          <p:spTgt spid="3">
                                            <p:txEl>
                                              <p:pRg st="2" end="2"/>
                                            </p:txEl>
                                          </p:spTgt>
                                        </p:tgtEl>
                                      </p:cBhvr>
                                    </p:animEffect>
                                    <p:anim calcmode="lin" valueType="num">
                                      <p:cBhvr>
                                        <p:cTn id="34" dur="800" decel="100000" fill="hold"/>
                                        <p:tgtEl>
                                          <p:spTgt spid="3">
                                            <p:txEl>
                                              <p:pRg st="2" end="2"/>
                                            </p:txEl>
                                          </p:spTgt>
                                        </p:tgtEl>
                                        <p:attrNameLst>
                                          <p:attrName>style.rotation</p:attrName>
                                        </p:attrNameLst>
                                      </p:cBhvr>
                                      <p:tavLst>
                                        <p:tav tm="0">
                                          <p:val>
                                            <p:fltVal val="-90"/>
                                          </p:val>
                                        </p:tav>
                                        <p:tav tm="100000">
                                          <p:val>
                                            <p:fltVal val="0"/>
                                          </p:val>
                                        </p:tav>
                                      </p:tavLst>
                                    </p:anim>
                                    <p:anim calcmode="lin" valueType="num">
                                      <p:cBhvr>
                                        <p:cTn id="35" dur="800" decel="100000" fill="hold"/>
                                        <p:tgtEl>
                                          <p:spTgt spid="3">
                                            <p:txEl>
                                              <p:pRg st="2" end="2"/>
                                            </p:txEl>
                                          </p:spTgt>
                                        </p:tgtEl>
                                        <p:attrNameLst>
                                          <p:attrName>ppt_x</p:attrName>
                                        </p:attrNameLst>
                                      </p:cBhvr>
                                      <p:tavLst>
                                        <p:tav tm="0">
                                          <p:val>
                                            <p:strVal val="#ppt_x+0.4"/>
                                          </p:val>
                                        </p:tav>
                                        <p:tav tm="100000">
                                          <p:val>
                                            <p:strVal val="#ppt_x-0.05"/>
                                          </p:val>
                                        </p:tav>
                                      </p:tavLst>
                                    </p:anim>
                                    <p:anim calcmode="lin" valueType="num">
                                      <p:cBhvr>
                                        <p:cTn id="36" dur="800" decel="100000" fill="hold"/>
                                        <p:tgtEl>
                                          <p:spTgt spid="3">
                                            <p:txEl>
                                              <p:pRg st="2" end="2"/>
                                            </p:txEl>
                                          </p:spTgt>
                                        </p:tgtEl>
                                        <p:attrNameLst>
                                          <p:attrName>ppt_y</p:attrName>
                                        </p:attrNameLst>
                                      </p:cBhvr>
                                      <p:tavLst>
                                        <p:tav tm="0">
                                          <p:val>
                                            <p:strVal val="#ppt_y-0.4"/>
                                          </p:val>
                                        </p:tav>
                                        <p:tav tm="100000">
                                          <p:val>
                                            <p:strVal val="#ppt_y+0.1"/>
                                          </p:val>
                                        </p:tav>
                                      </p:tavLst>
                                    </p:anim>
                                    <p:anim calcmode="lin" valueType="num">
                                      <p:cBhvr>
                                        <p:cTn id="37" dur="200" accel="100000" fill="hold">
                                          <p:stCondLst>
                                            <p:cond delay="800"/>
                                          </p:stCondLst>
                                        </p:cTn>
                                        <p:tgtEl>
                                          <p:spTgt spid="3">
                                            <p:txEl>
                                              <p:pRg st="2" end="2"/>
                                            </p:txEl>
                                          </p:spTgt>
                                        </p:tgtEl>
                                        <p:attrNameLst>
                                          <p:attrName>ppt_x</p:attrName>
                                        </p:attrNameLst>
                                      </p:cBhvr>
                                      <p:tavLst>
                                        <p:tav tm="0">
                                          <p:val>
                                            <p:strVal val="#ppt_x-0.05"/>
                                          </p:val>
                                        </p:tav>
                                        <p:tav tm="100000">
                                          <p:val>
                                            <p:strVal val="#ppt_x"/>
                                          </p:val>
                                        </p:tav>
                                      </p:tavLst>
                                    </p:anim>
                                    <p:anim calcmode="lin" valueType="num">
                                      <p:cBhvr>
                                        <p:cTn id="38" dur="200" accel="100000" fill="hold">
                                          <p:stCondLst>
                                            <p:cond delay="800"/>
                                          </p:stCondLst>
                                        </p:cTn>
                                        <p:tgtEl>
                                          <p:spTgt spid="3">
                                            <p:txEl>
                                              <p:pRg st="2" end="2"/>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229600" cy="1399032"/>
          </a:xfrm>
        </p:spPr>
        <p:txBody>
          <a:bodyPr/>
          <a:lstStyle/>
          <a:p>
            <a:endParaRPr lang="en-US" dirty="0"/>
          </a:p>
        </p:txBody>
      </p:sp>
      <p:sp>
        <p:nvSpPr>
          <p:cNvPr id="4" name="Content Placeholder 3"/>
          <p:cNvSpPr>
            <a:spLocks noGrp="1"/>
          </p:cNvSpPr>
          <p:nvPr>
            <p:ph sz="half" idx="2"/>
          </p:nvPr>
        </p:nvSpPr>
        <p:spPr>
          <a:xfrm>
            <a:off x="4648200" y="457200"/>
            <a:ext cx="4038600" cy="6248400"/>
          </a:xfrm>
        </p:spPr>
        <p:txBody>
          <a:bodyPr>
            <a:normAutofit fontScale="70000" lnSpcReduction="20000"/>
          </a:bodyPr>
          <a:lstStyle/>
          <a:p>
            <a:pPr lvl="0"/>
            <a:r>
              <a:rPr lang="en-US" sz="2000" dirty="0" smtClean="0">
                <a:solidFill>
                  <a:srgbClr val="FFFF00"/>
                </a:solidFill>
              </a:rPr>
              <a:t>The Vindhya range runs across most of central India, extending 1,050 km (652 mi). The average elevation of these hills is 3,000 m (9,843 ft).They are believed to have been formed by the wastes created by the weathering of the ancient </a:t>
            </a:r>
            <a:r>
              <a:rPr lang="en-US" sz="2000" dirty="0" err="1" smtClean="0">
                <a:solidFill>
                  <a:srgbClr val="FFFF00"/>
                </a:solidFill>
              </a:rPr>
              <a:t>Aravali</a:t>
            </a:r>
            <a:r>
              <a:rPr lang="en-US" sz="2000" dirty="0" smtClean="0">
                <a:solidFill>
                  <a:srgbClr val="FFFF00"/>
                </a:solidFill>
              </a:rPr>
              <a:t> mountains. Geographically, it separates northern India from southern India. The western end of the range lies in eastern Gujarat, near its border with Madhya Pradesh, and runs east and north, almost meeting the Ganges at </a:t>
            </a:r>
            <a:r>
              <a:rPr lang="en-US" sz="2000" dirty="0" err="1" smtClean="0">
                <a:solidFill>
                  <a:srgbClr val="FFFF00"/>
                </a:solidFill>
              </a:rPr>
              <a:t>Mirzapur</a:t>
            </a:r>
            <a:r>
              <a:rPr lang="en-US" sz="2000" dirty="0" smtClean="0">
                <a:solidFill>
                  <a:srgbClr val="FFFF00"/>
                </a:solidFill>
              </a:rPr>
              <a:t>.</a:t>
            </a:r>
          </a:p>
          <a:p>
            <a:pPr lvl="0"/>
            <a:endParaRPr lang="en-US" sz="2000" dirty="0" smtClean="0">
              <a:solidFill>
                <a:srgbClr val="FFFF00"/>
              </a:solidFill>
            </a:endParaRPr>
          </a:p>
          <a:p>
            <a:pPr lvl="0">
              <a:buNone/>
            </a:pPr>
            <a:endParaRPr lang="en-US" sz="2000" dirty="0" smtClean="0">
              <a:solidFill>
                <a:srgbClr val="FFFF00"/>
              </a:solidFill>
            </a:endParaRPr>
          </a:p>
          <a:p>
            <a:pPr lvl="0"/>
            <a:endParaRPr lang="en-US" sz="2000" dirty="0" smtClean="0">
              <a:solidFill>
                <a:srgbClr val="FFFF00"/>
              </a:solidFill>
            </a:endParaRPr>
          </a:p>
          <a:p>
            <a:r>
              <a:rPr lang="en-US" sz="2000" dirty="0" smtClean="0">
                <a:solidFill>
                  <a:srgbClr val="FFFF00"/>
                </a:solidFill>
              </a:rPr>
              <a:t>The </a:t>
            </a:r>
            <a:r>
              <a:rPr lang="en-US" sz="2000" dirty="0" err="1" smtClean="0">
                <a:solidFill>
                  <a:srgbClr val="FFFF00"/>
                </a:solidFill>
              </a:rPr>
              <a:t>Satpura</a:t>
            </a:r>
            <a:r>
              <a:rPr lang="en-US" sz="2000" dirty="0" smtClean="0">
                <a:solidFill>
                  <a:srgbClr val="FFFF00"/>
                </a:solidFill>
              </a:rPr>
              <a:t> Range begins in eastern Gujarat near the Arabian Sea coast and runs east across Maharashtra, Madhya Pradesh and Chhattisgarh. It extends 900 km (559 mi) with many peaks rising above 1,000 m (3,281 ft). It is triangular in shape, with its apex at </a:t>
            </a:r>
            <a:r>
              <a:rPr lang="en-US" sz="2000" dirty="0" err="1" smtClean="0">
                <a:solidFill>
                  <a:srgbClr val="FFFF00"/>
                </a:solidFill>
              </a:rPr>
              <a:t>Ratnapuri</a:t>
            </a:r>
            <a:r>
              <a:rPr lang="en-US" sz="2000" dirty="0" smtClean="0">
                <a:solidFill>
                  <a:srgbClr val="FFFF00"/>
                </a:solidFill>
              </a:rPr>
              <a:t> and the two sides being parallel to the </a:t>
            </a:r>
            <a:r>
              <a:rPr lang="en-US" sz="2000" dirty="0" err="1" smtClean="0">
                <a:solidFill>
                  <a:srgbClr val="FFFF00"/>
                </a:solidFill>
              </a:rPr>
              <a:t>tapti</a:t>
            </a:r>
            <a:r>
              <a:rPr lang="en-US" sz="2000" dirty="0" smtClean="0">
                <a:solidFill>
                  <a:srgbClr val="FFFF00"/>
                </a:solidFill>
              </a:rPr>
              <a:t> and Narmada rivers. It runs parallel to  </a:t>
            </a:r>
            <a:r>
              <a:rPr lang="en-US" sz="2000" dirty="0" err="1" smtClean="0">
                <a:solidFill>
                  <a:srgbClr val="FFFF00"/>
                </a:solidFill>
              </a:rPr>
              <a:t>vindhya</a:t>
            </a:r>
            <a:r>
              <a:rPr lang="en-US" sz="2000" dirty="0" smtClean="0">
                <a:solidFill>
                  <a:srgbClr val="FFFF00"/>
                </a:solidFill>
              </a:rPr>
              <a:t> range, which lies to north and these two east-west ranges divide the Indo–</a:t>
            </a:r>
            <a:r>
              <a:rPr lang="en-US" sz="2000" dirty="0" err="1" smtClean="0">
                <a:solidFill>
                  <a:srgbClr val="FFFF00"/>
                </a:solidFill>
              </a:rPr>
              <a:t>Gangetic</a:t>
            </a:r>
            <a:r>
              <a:rPr lang="en-US" sz="2000" dirty="0" smtClean="0">
                <a:solidFill>
                  <a:srgbClr val="FFFF00"/>
                </a:solidFill>
              </a:rPr>
              <a:t> plain from the Deccan Plateau located north of River Narmada.</a:t>
            </a:r>
          </a:p>
          <a:p>
            <a:pPr lvl="0"/>
            <a:endParaRPr lang="en-US" dirty="0" smtClean="0"/>
          </a:p>
          <a:p>
            <a:endParaRPr lang="en-US" dirty="0"/>
          </a:p>
        </p:txBody>
      </p:sp>
      <p:pic>
        <p:nvPicPr>
          <p:cNvPr id="5" name="Content Placeholder 4" descr="http://upload.wikimedia.org/wikipedia/commons/thumb/a/af/Vindhya.jpg/265px-Vindhya.jpg">
            <a:hlinkClick r:id="rId3"/>
          </p:cNvPr>
          <p:cNvPicPr>
            <a:picLocks noGrp="1"/>
          </p:cNvPicPr>
          <p:nvPr>
            <p:ph sz="half" idx="1"/>
          </p:nvPr>
        </p:nvPicPr>
        <p:blipFill>
          <a:blip r:embed="rId4"/>
          <a:srcRect/>
          <a:stretch>
            <a:fillRect/>
          </a:stretch>
        </p:blipFill>
        <p:spPr bwMode="auto">
          <a:xfrm>
            <a:off x="685800" y="685800"/>
            <a:ext cx="3352800" cy="23622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 name="Picture 5" descr="Satpura Range"/>
          <p:cNvPicPr/>
          <p:nvPr/>
        </p:nvPicPr>
        <p:blipFill>
          <a:blip r:embed="rId5"/>
          <a:srcRect/>
          <a:stretch>
            <a:fillRect/>
          </a:stretch>
        </p:blipFill>
        <p:spPr bwMode="auto">
          <a:xfrm>
            <a:off x="762000" y="3657600"/>
            <a:ext cx="3429000" cy="2438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nodeType="clickEffect">
                                  <p:stCondLst>
                                    <p:cond delay="0"/>
                                  </p:stCondLst>
                                  <p:iterate type="lt">
                                    <p:tmPct val="50000"/>
                                  </p:iterate>
                                  <p:childTnLst>
                                    <p:set>
                                      <p:cBhvr>
                                        <p:cTn id="6" dur="1" fill="hold">
                                          <p:stCondLst>
                                            <p:cond delay="0"/>
                                          </p:stCondLst>
                                        </p:cTn>
                                        <p:tgtEl>
                                          <p:spTgt spid="5"/>
                                        </p:tgtEl>
                                        <p:attrNameLst>
                                          <p:attrName>style.visibility</p:attrName>
                                        </p:attrNameLst>
                                      </p:cBhvr>
                                      <p:to>
                                        <p:strVal val="visible"/>
                                      </p:to>
                                    </p:set>
                                    <p:set>
                                      <p:cBhvr>
                                        <p:cTn id="7" dur="910" fill="hold">
                                          <p:stCondLst>
                                            <p:cond delay="0"/>
                                          </p:stCondLst>
                                        </p:cTn>
                                        <p:tgtEl>
                                          <p:spTgt spid="5"/>
                                        </p:tgtEl>
                                        <p:attrNameLst>
                                          <p:attrName>style.rotation</p:attrName>
                                        </p:attrNameLst>
                                      </p:cBhvr>
                                      <p:to>
                                        <p:strVal val="-45.0"/>
                                      </p:to>
                                    </p:set>
                                    <p:anim calcmode="lin" valueType="num">
                                      <p:cBhvr>
                                        <p:cTn id="8" dur="910" fill="hold">
                                          <p:stCondLst>
                                            <p:cond delay="910"/>
                                          </p:stCondLst>
                                        </p:cTn>
                                        <p:tgtEl>
                                          <p:spTgt spid="5"/>
                                        </p:tgtEl>
                                        <p:attrNameLst>
                                          <p:attrName>style.rotation</p:attrName>
                                        </p:attrNameLst>
                                      </p:cBhvr>
                                      <p:tavLst>
                                        <p:tav tm="0">
                                          <p:val>
                                            <p:fltVal val="-45"/>
                                          </p:val>
                                        </p:tav>
                                        <p:tav tm="69900">
                                          <p:val>
                                            <p:fltVal val="45"/>
                                          </p:val>
                                        </p:tav>
                                        <p:tav tm="100000">
                                          <p:val>
                                            <p:fltVal val="0"/>
                                          </p:val>
                                        </p:tav>
                                      </p:tavLst>
                                    </p:anim>
                                    <p:anim calcmode="lin" valueType="num">
                                      <p:cBhvr>
                                        <p:cTn id="9" dur="910" fill="hold">
                                          <p:stCondLst>
                                            <p:cond delay="0"/>
                                          </p:stCondLst>
                                        </p:cTn>
                                        <p:tgtEl>
                                          <p:spTgt spid="5"/>
                                        </p:tgtEl>
                                        <p:attrNameLst>
                                          <p:attrName>ppt_y</p:attrName>
                                        </p:attrNameLst>
                                      </p:cBhvr>
                                      <p:tavLst>
                                        <p:tav tm="0">
                                          <p:val>
                                            <p:strVal val="#ppt_y-1"/>
                                          </p:val>
                                        </p:tav>
                                        <p:tav tm="100000">
                                          <p:val>
                                            <p:strVal val="#ppt_y-(0.354*#ppt_w-0.172*#ppt_h)"/>
                                          </p:val>
                                        </p:tav>
                                      </p:tavLst>
                                    </p:anim>
                                    <p:anim calcmode="lin" valueType="num">
                                      <p:cBhvr>
                                        <p:cTn id="10" dur="312" decel="50000" autoRev="1" fill="hold">
                                          <p:stCondLst>
                                            <p:cond delay="910"/>
                                          </p:stCondLst>
                                        </p:cTn>
                                        <p:tgtEl>
                                          <p:spTgt spid="5"/>
                                        </p:tgtEl>
                                        <p:attrNameLst>
                                          <p:attrName>ppt_y</p:attrName>
                                        </p:attrNameLst>
                                      </p:cBhvr>
                                      <p:tavLst>
                                        <p:tav tm="0">
                                          <p:val>
                                            <p:strVal val="#ppt_y-(0.354*#ppt_w-0.172*#ppt_h)"/>
                                          </p:val>
                                        </p:tav>
                                        <p:tav tm="100000">
                                          <p:val>
                                            <p:strVal val="#ppt_y-(0.354*#ppt_w-0.172*#ppt_h)-#ppt_h/2"/>
                                          </p:val>
                                        </p:tav>
                                      </p:tavLst>
                                    </p:anim>
                                    <p:anim calcmode="lin" valueType="num">
                                      <p:cBhvr>
                                        <p:cTn id="11" dur="272" fill="hold">
                                          <p:stCondLst>
                                            <p:cond delay="1728"/>
                                          </p:stCondLst>
                                        </p:cTn>
                                        <p:tgtEl>
                                          <p:spTgt spid="5"/>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5" presetClass="entr" presetSubtype="0" fill="hold" nodeType="click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 calcmode="lin" valueType="num">
                                      <p:cBhvr>
                                        <p:cTn id="16" dur="500" decel="50000" fill="hold">
                                          <p:stCondLst>
                                            <p:cond delay="0"/>
                                          </p:stCondLst>
                                        </p:cTn>
                                        <p:tgtEl>
                                          <p:spTgt spid="4">
                                            <p:txEl>
                                              <p:pRg st="0" end="0"/>
                                            </p:txEl>
                                          </p:spTgt>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4">
                                            <p:txEl>
                                              <p:pRg st="0" end="0"/>
                                            </p:txEl>
                                          </p:spTgt>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4">
                                            <p:txEl>
                                              <p:pRg st="0" end="0"/>
                                            </p:txEl>
                                          </p:spTgt>
                                        </p:tgtEl>
                                        <p:attrNameLst>
                                          <p:attrName>ppt_w</p:attrName>
                                        </p:attrNameLst>
                                      </p:cBhvr>
                                      <p:tavLst>
                                        <p:tav tm="0">
                                          <p:val>
                                            <p:strVal val="#ppt_w*.05"/>
                                          </p:val>
                                        </p:tav>
                                        <p:tav tm="100000">
                                          <p:val>
                                            <p:strVal val="#ppt_w"/>
                                          </p:val>
                                        </p:tav>
                                      </p:tavLst>
                                    </p:anim>
                                    <p:anim calcmode="lin" valueType="num">
                                      <p:cBhvr>
                                        <p:cTn id="19" dur="1000" fill="hold"/>
                                        <p:tgtEl>
                                          <p:spTgt spid="4">
                                            <p:txEl>
                                              <p:pRg st="0" end="0"/>
                                            </p:txEl>
                                          </p:spTgt>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4">
                                            <p:txEl>
                                              <p:pRg st="0" end="0"/>
                                            </p:txEl>
                                          </p:spTgt>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4">
                                            <p:txEl>
                                              <p:pRg st="0" end="0"/>
                                            </p:txEl>
                                          </p:spTgt>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4">
                                            <p:txEl>
                                              <p:pRg st="0" end="0"/>
                                            </p:txEl>
                                          </p:spTgt>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4">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0" presetClass="entr" presetSubtype="0"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800" decel="100000"/>
                                        <p:tgtEl>
                                          <p:spTgt spid="6"/>
                                        </p:tgtEl>
                                      </p:cBhvr>
                                    </p:animEffect>
                                    <p:anim calcmode="lin" valueType="num">
                                      <p:cBhvr>
                                        <p:cTn id="29" dur="800" decel="100000" fill="hold"/>
                                        <p:tgtEl>
                                          <p:spTgt spid="6"/>
                                        </p:tgtEl>
                                        <p:attrNameLst>
                                          <p:attrName>style.rotation</p:attrName>
                                        </p:attrNameLst>
                                      </p:cBhvr>
                                      <p:tavLst>
                                        <p:tav tm="0">
                                          <p:val>
                                            <p:fltVal val="-90"/>
                                          </p:val>
                                        </p:tav>
                                        <p:tav tm="100000">
                                          <p:val>
                                            <p:fltVal val="0"/>
                                          </p:val>
                                        </p:tav>
                                      </p:tavLst>
                                    </p:anim>
                                    <p:anim calcmode="lin" valueType="num">
                                      <p:cBhvr>
                                        <p:cTn id="30" dur="800" decel="100000" fill="hold"/>
                                        <p:tgtEl>
                                          <p:spTgt spid="6"/>
                                        </p:tgtEl>
                                        <p:attrNameLst>
                                          <p:attrName>ppt_x</p:attrName>
                                        </p:attrNameLst>
                                      </p:cBhvr>
                                      <p:tavLst>
                                        <p:tav tm="0">
                                          <p:val>
                                            <p:strVal val="#ppt_x+0.4"/>
                                          </p:val>
                                        </p:tav>
                                        <p:tav tm="100000">
                                          <p:val>
                                            <p:strVal val="#ppt_x-0.05"/>
                                          </p:val>
                                        </p:tav>
                                      </p:tavLst>
                                    </p:anim>
                                    <p:anim calcmode="lin" valueType="num">
                                      <p:cBhvr>
                                        <p:cTn id="31" dur="800" decel="100000" fill="hold"/>
                                        <p:tgtEl>
                                          <p:spTgt spid="6"/>
                                        </p:tgtEl>
                                        <p:attrNameLst>
                                          <p:attrName>ppt_y</p:attrName>
                                        </p:attrNameLst>
                                      </p:cBhvr>
                                      <p:tavLst>
                                        <p:tav tm="0">
                                          <p:val>
                                            <p:strVal val="#ppt_y-0.4"/>
                                          </p:val>
                                        </p:tav>
                                        <p:tav tm="100000">
                                          <p:val>
                                            <p:strVal val="#ppt_y+0.1"/>
                                          </p:val>
                                        </p:tav>
                                      </p:tavLst>
                                    </p:anim>
                                    <p:anim calcmode="lin" valueType="num">
                                      <p:cBhvr>
                                        <p:cTn id="32"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33"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5" presetClass="entr" presetSubtype="0" fill="hold" nodeType="clickEffect">
                                  <p:stCondLst>
                                    <p:cond delay="0"/>
                                  </p:stCondLst>
                                  <p:childTnLst>
                                    <p:set>
                                      <p:cBhvr>
                                        <p:cTn id="37" dur="1" fill="hold">
                                          <p:stCondLst>
                                            <p:cond delay="0"/>
                                          </p:stCondLst>
                                        </p:cTn>
                                        <p:tgtEl>
                                          <p:spTgt spid="4">
                                            <p:txEl>
                                              <p:pRg st="4" end="4"/>
                                            </p:txEl>
                                          </p:spTgt>
                                        </p:tgtEl>
                                        <p:attrNameLst>
                                          <p:attrName>style.visibility</p:attrName>
                                        </p:attrNameLst>
                                      </p:cBhvr>
                                      <p:to>
                                        <p:strVal val="visible"/>
                                      </p:to>
                                    </p:set>
                                    <p:anim calcmode="lin" valueType="num">
                                      <p:cBhvr>
                                        <p:cTn id="38" dur="500" decel="50000" fill="hold">
                                          <p:stCondLst>
                                            <p:cond delay="0"/>
                                          </p:stCondLst>
                                        </p:cTn>
                                        <p:tgtEl>
                                          <p:spTgt spid="4">
                                            <p:txEl>
                                              <p:pRg st="4" end="4"/>
                                            </p:txEl>
                                          </p:spTgt>
                                        </p:tgtEl>
                                        <p:attrNameLst>
                                          <p:attrName>style.rotation</p:attrName>
                                        </p:attrNameLst>
                                      </p:cBhvr>
                                      <p:tavLst>
                                        <p:tav tm="0">
                                          <p:val>
                                            <p:fltVal val="-90"/>
                                          </p:val>
                                        </p:tav>
                                        <p:tav tm="100000">
                                          <p:val>
                                            <p:fltVal val="0"/>
                                          </p:val>
                                        </p:tav>
                                      </p:tavLst>
                                    </p:anim>
                                    <p:anim calcmode="lin" valueType="num">
                                      <p:cBhvr>
                                        <p:cTn id="39" dur="500" decel="50000" fill="hold">
                                          <p:stCondLst>
                                            <p:cond delay="0"/>
                                          </p:stCondLst>
                                        </p:cTn>
                                        <p:tgtEl>
                                          <p:spTgt spid="4">
                                            <p:txEl>
                                              <p:pRg st="4" end="4"/>
                                            </p:txEl>
                                          </p:spTgt>
                                        </p:tgtEl>
                                        <p:attrNameLst>
                                          <p:attrName>ppt_w</p:attrName>
                                        </p:attrNameLst>
                                      </p:cBhvr>
                                      <p:tavLst>
                                        <p:tav tm="0">
                                          <p:val>
                                            <p:strVal val="#ppt_w"/>
                                          </p:val>
                                        </p:tav>
                                        <p:tav tm="100000">
                                          <p:val>
                                            <p:strVal val="#ppt_w*.05"/>
                                          </p:val>
                                        </p:tav>
                                      </p:tavLst>
                                    </p:anim>
                                    <p:anim calcmode="lin" valueType="num">
                                      <p:cBhvr>
                                        <p:cTn id="40" dur="500" accel="50000" fill="hold">
                                          <p:stCondLst>
                                            <p:cond delay="500"/>
                                          </p:stCondLst>
                                        </p:cTn>
                                        <p:tgtEl>
                                          <p:spTgt spid="4">
                                            <p:txEl>
                                              <p:pRg st="4" end="4"/>
                                            </p:txEl>
                                          </p:spTgt>
                                        </p:tgtEl>
                                        <p:attrNameLst>
                                          <p:attrName>ppt_w</p:attrName>
                                        </p:attrNameLst>
                                      </p:cBhvr>
                                      <p:tavLst>
                                        <p:tav tm="0">
                                          <p:val>
                                            <p:strVal val="#ppt_w*.05"/>
                                          </p:val>
                                        </p:tav>
                                        <p:tav tm="100000">
                                          <p:val>
                                            <p:strVal val="#ppt_w"/>
                                          </p:val>
                                        </p:tav>
                                      </p:tavLst>
                                    </p:anim>
                                    <p:anim calcmode="lin" valueType="num">
                                      <p:cBhvr>
                                        <p:cTn id="41" dur="1000" fill="hold"/>
                                        <p:tgtEl>
                                          <p:spTgt spid="4">
                                            <p:txEl>
                                              <p:pRg st="4" end="4"/>
                                            </p:txEl>
                                          </p:spTgt>
                                        </p:tgtEl>
                                        <p:attrNameLst>
                                          <p:attrName>ppt_h</p:attrName>
                                        </p:attrNameLst>
                                      </p:cBhvr>
                                      <p:tavLst>
                                        <p:tav tm="0">
                                          <p:val>
                                            <p:strVal val="#ppt_h"/>
                                          </p:val>
                                        </p:tav>
                                        <p:tav tm="100000">
                                          <p:val>
                                            <p:strVal val="#ppt_h"/>
                                          </p:val>
                                        </p:tav>
                                      </p:tavLst>
                                    </p:anim>
                                    <p:anim calcmode="lin" valueType="num">
                                      <p:cBhvr>
                                        <p:cTn id="42" dur="500" decel="50000" fill="hold">
                                          <p:stCondLst>
                                            <p:cond delay="0"/>
                                          </p:stCondLst>
                                        </p:cTn>
                                        <p:tgtEl>
                                          <p:spTgt spid="4">
                                            <p:txEl>
                                              <p:pRg st="4" end="4"/>
                                            </p:txEl>
                                          </p:spTgt>
                                        </p:tgtEl>
                                        <p:attrNameLst>
                                          <p:attrName>ppt_x</p:attrName>
                                        </p:attrNameLst>
                                      </p:cBhvr>
                                      <p:tavLst>
                                        <p:tav tm="0">
                                          <p:val>
                                            <p:strVal val="#ppt_x+.4"/>
                                          </p:val>
                                        </p:tav>
                                        <p:tav tm="100000">
                                          <p:val>
                                            <p:strVal val="#ppt_x"/>
                                          </p:val>
                                        </p:tav>
                                      </p:tavLst>
                                    </p:anim>
                                    <p:anim calcmode="lin" valueType="num">
                                      <p:cBhvr>
                                        <p:cTn id="43" dur="500" decel="50000" fill="hold">
                                          <p:stCondLst>
                                            <p:cond delay="0"/>
                                          </p:stCondLst>
                                        </p:cTn>
                                        <p:tgtEl>
                                          <p:spTgt spid="4">
                                            <p:txEl>
                                              <p:pRg st="4" end="4"/>
                                            </p:txEl>
                                          </p:spTgt>
                                        </p:tgtEl>
                                        <p:attrNameLst>
                                          <p:attrName>ppt_y</p:attrName>
                                        </p:attrNameLst>
                                      </p:cBhvr>
                                      <p:tavLst>
                                        <p:tav tm="0">
                                          <p:val>
                                            <p:strVal val="#ppt_y-.2"/>
                                          </p:val>
                                        </p:tav>
                                        <p:tav tm="100000">
                                          <p:val>
                                            <p:strVal val="#ppt_y+.1"/>
                                          </p:val>
                                        </p:tav>
                                      </p:tavLst>
                                    </p:anim>
                                    <p:anim calcmode="lin" valueType="num">
                                      <p:cBhvr>
                                        <p:cTn id="44" dur="500" accel="50000" fill="hold">
                                          <p:stCondLst>
                                            <p:cond delay="500"/>
                                          </p:stCondLst>
                                        </p:cTn>
                                        <p:tgtEl>
                                          <p:spTgt spid="4">
                                            <p:txEl>
                                              <p:pRg st="4" end="4"/>
                                            </p:txEl>
                                          </p:spTgt>
                                        </p:tgtEl>
                                        <p:attrNameLst>
                                          <p:attrName>ppt_y</p:attrName>
                                        </p:attrNameLst>
                                      </p:cBhvr>
                                      <p:tavLst>
                                        <p:tav tm="0">
                                          <p:val>
                                            <p:strVal val="#ppt_y+.1"/>
                                          </p:val>
                                        </p:tav>
                                        <p:tav tm="100000">
                                          <p:val>
                                            <p:strVal val="#ppt_y"/>
                                          </p:val>
                                        </p:tav>
                                      </p:tavLst>
                                    </p:anim>
                                    <p:animEffect transition="in" filter="fade">
                                      <p:cBhvr>
                                        <p:cTn id="45" dur="1000" decel="50000">
                                          <p:stCondLst>
                                            <p:cond delay="0"/>
                                          </p:stCondLst>
                                        </p:cTn>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99516"/>
            <a:ext cx="8229600" cy="1399032"/>
          </a:xfrm>
        </p:spPr>
        <p:txBody>
          <a:bodyPr/>
          <a:lstStyle/>
          <a:p>
            <a:endParaRPr lang="en-US" dirty="0"/>
          </a:p>
        </p:txBody>
      </p:sp>
      <p:sp>
        <p:nvSpPr>
          <p:cNvPr id="4" name="Content Placeholder 3"/>
          <p:cNvSpPr>
            <a:spLocks noGrp="1"/>
          </p:cNvSpPr>
          <p:nvPr>
            <p:ph sz="half" idx="2"/>
          </p:nvPr>
        </p:nvSpPr>
        <p:spPr>
          <a:xfrm>
            <a:off x="4724400" y="0"/>
            <a:ext cx="4038600" cy="6248400"/>
          </a:xfrm>
        </p:spPr>
        <p:txBody>
          <a:bodyPr>
            <a:noAutofit/>
          </a:bodyPr>
          <a:lstStyle/>
          <a:p>
            <a:pPr lvl="0"/>
            <a:r>
              <a:rPr lang="en-US" sz="1400" dirty="0" smtClean="0">
                <a:solidFill>
                  <a:schemeClr val="accent4">
                    <a:lumMod val="20000"/>
                    <a:lumOff val="80000"/>
                  </a:schemeClr>
                </a:solidFill>
              </a:rPr>
              <a:t>The </a:t>
            </a:r>
            <a:r>
              <a:rPr lang="en-US" sz="1400" dirty="0" err="1" smtClean="0">
                <a:solidFill>
                  <a:schemeClr val="accent4">
                    <a:lumMod val="20000"/>
                    <a:lumOff val="80000"/>
                  </a:schemeClr>
                </a:solidFill>
              </a:rPr>
              <a:t>Aravali</a:t>
            </a:r>
            <a:r>
              <a:rPr lang="en-US" sz="1400" dirty="0" smtClean="0">
                <a:solidFill>
                  <a:schemeClr val="accent4">
                    <a:lumMod val="20000"/>
                    <a:lumOff val="80000"/>
                  </a:schemeClr>
                </a:solidFill>
              </a:rPr>
              <a:t> Range is the oldest mountain range in India, running across Rajasthan from northeast to southwest direction, extending approximately 800 km (497 mi). The northern end of the range continues as isolated hills and rocky ridges into Haryana, ending near Delhi. The highest peak in this range is Guru </a:t>
            </a:r>
            <a:r>
              <a:rPr lang="en-US" sz="1400" dirty="0" err="1" smtClean="0">
                <a:solidFill>
                  <a:schemeClr val="accent4">
                    <a:lumMod val="20000"/>
                    <a:lumOff val="80000"/>
                  </a:schemeClr>
                </a:solidFill>
              </a:rPr>
              <a:t>Shikhar</a:t>
            </a:r>
            <a:r>
              <a:rPr lang="en-US" sz="1400" dirty="0" smtClean="0">
                <a:solidFill>
                  <a:schemeClr val="accent4">
                    <a:lumMod val="20000"/>
                    <a:lumOff val="80000"/>
                  </a:schemeClr>
                </a:solidFill>
              </a:rPr>
              <a:t> at Mount Abu, rising to 1,722 m (5,650 ft), lying near the border with Gujarat. The </a:t>
            </a:r>
            <a:r>
              <a:rPr lang="en-US" sz="1400" dirty="0" err="1" smtClean="0">
                <a:solidFill>
                  <a:schemeClr val="accent4">
                    <a:lumMod val="20000"/>
                    <a:lumOff val="80000"/>
                  </a:schemeClr>
                </a:solidFill>
              </a:rPr>
              <a:t>Aravali</a:t>
            </a:r>
            <a:r>
              <a:rPr lang="en-US" sz="1400" dirty="0" smtClean="0">
                <a:solidFill>
                  <a:schemeClr val="accent4">
                    <a:lumMod val="20000"/>
                    <a:lumOff val="80000"/>
                  </a:schemeClr>
                </a:solidFill>
              </a:rPr>
              <a:t> Range is the eroded stub of an ancient fold mountain system. The range rose in a Precambrian event called the </a:t>
            </a:r>
            <a:r>
              <a:rPr lang="en-US" sz="1400" dirty="0" err="1" smtClean="0">
                <a:solidFill>
                  <a:schemeClr val="accent4">
                    <a:lumMod val="20000"/>
                    <a:lumOff val="80000"/>
                  </a:schemeClr>
                </a:solidFill>
              </a:rPr>
              <a:t>Aravali</a:t>
            </a:r>
            <a:r>
              <a:rPr lang="en-US" sz="1400" dirty="0" smtClean="0">
                <a:solidFill>
                  <a:schemeClr val="accent4">
                    <a:lumMod val="20000"/>
                    <a:lumOff val="80000"/>
                  </a:schemeClr>
                </a:solidFill>
              </a:rPr>
              <a:t>–Delhi origin. </a:t>
            </a:r>
          </a:p>
          <a:p>
            <a:pPr lvl="0"/>
            <a:endParaRPr lang="en-US" sz="1400" dirty="0" smtClean="0">
              <a:solidFill>
                <a:schemeClr val="accent4">
                  <a:lumMod val="20000"/>
                  <a:lumOff val="80000"/>
                </a:schemeClr>
              </a:solidFill>
            </a:endParaRPr>
          </a:p>
          <a:p>
            <a:r>
              <a:rPr lang="en-US" sz="1400" dirty="0" smtClean="0">
                <a:solidFill>
                  <a:schemeClr val="accent4">
                    <a:lumMod val="20000"/>
                    <a:lumOff val="80000"/>
                  </a:schemeClr>
                </a:solidFill>
              </a:rPr>
              <a:t>The Eastern Ghats are a discontinuous range of mountains, which have been eroded and vivisected by the four major rivers of southern India, </a:t>
            </a:r>
            <a:r>
              <a:rPr lang="en-US" sz="1400" dirty="0" err="1" smtClean="0">
                <a:solidFill>
                  <a:schemeClr val="accent4">
                    <a:lumMod val="20000"/>
                    <a:lumOff val="80000"/>
                  </a:schemeClr>
                </a:solidFill>
              </a:rPr>
              <a:t>theGodavari</a:t>
            </a:r>
            <a:r>
              <a:rPr lang="en-US" sz="1400" dirty="0" smtClean="0">
                <a:solidFill>
                  <a:schemeClr val="accent4">
                    <a:lumMod val="20000"/>
                    <a:lumOff val="80000"/>
                  </a:schemeClr>
                </a:solidFill>
              </a:rPr>
              <a:t>, Mahanadi, Krishna, and </a:t>
            </a:r>
            <a:r>
              <a:rPr lang="en-US" sz="1400" dirty="0" err="1" smtClean="0">
                <a:solidFill>
                  <a:schemeClr val="accent4">
                    <a:lumMod val="20000"/>
                    <a:lumOff val="80000"/>
                  </a:schemeClr>
                </a:solidFill>
              </a:rPr>
              <a:t>Kaveri</a:t>
            </a:r>
            <a:r>
              <a:rPr lang="en-US" sz="1400" dirty="0" smtClean="0">
                <a:solidFill>
                  <a:schemeClr val="accent4">
                    <a:lumMod val="20000"/>
                    <a:lumOff val="80000"/>
                  </a:schemeClr>
                </a:solidFill>
              </a:rPr>
              <a:t>. These mountains extend from West Bengal to Orissa, Andhra Pradesh and Tamil Nadu, along the coast and parallel to the Bay of Bengal. Though not as tall as the Western Ghats, some of its peaks are over 1,000 m (3,281 ft) in height. The </a:t>
            </a:r>
            <a:r>
              <a:rPr lang="en-US" sz="1400" dirty="0" err="1" smtClean="0">
                <a:solidFill>
                  <a:schemeClr val="accent4">
                    <a:lumMod val="20000"/>
                    <a:lumOff val="80000"/>
                  </a:schemeClr>
                </a:solidFill>
              </a:rPr>
              <a:t>Nilgiri</a:t>
            </a:r>
            <a:r>
              <a:rPr lang="en-US" sz="1400" dirty="0" smtClean="0">
                <a:solidFill>
                  <a:schemeClr val="accent4">
                    <a:lumMod val="20000"/>
                    <a:lumOff val="80000"/>
                  </a:schemeClr>
                </a:solidFill>
              </a:rPr>
              <a:t> hills in Tamil Nadu lies at the junction of the Eastern and Western Ghats.</a:t>
            </a:r>
          </a:p>
          <a:p>
            <a:pPr lvl="0"/>
            <a:endParaRPr lang="en-US" sz="1400" dirty="0" smtClean="0"/>
          </a:p>
          <a:p>
            <a:endParaRPr lang="en-US" sz="1400" dirty="0"/>
          </a:p>
        </p:txBody>
      </p:sp>
      <p:pic>
        <p:nvPicPr>
          <p:cNvPr id="5" name="Content Placeholder 4" descr="File:Aravalli.jpg"/>
          <p:cNvPicPr>
            <a:picLocks noGrp="1"/>
          </p:cNvPicPr>
          <p:nvPr>
            <p:ph sz="half" idx="1"/>
          </p:nvPr>
        </p:nvPicPr>
        <p:blipFill>
          <a:blip r:embed="rId3"/>
          <a:srcRect/>
          <a:stretch>
            <a:fillRect/>
          </a:stretch>
        </p:blipFill>
        <p:spPr bwMode="auto">
          <a:xfrm>
            <a:off x="685800" y="228600"/>
            <a:ext cx="4038600" cy="28956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7" name="Picture 6" descr="http://upload.wikimedia.org/wikipedia/commons/thumb/3/37/Javadis.jpg/200px-Javadis.jpg">
            <a:hlinkClick r:id="rId4"/>
          </p:cNvPr>
          <p:cNvPicPr/>
          <p:nvPr/>
        </p:nvPicPr>
        <p:blipFill>
          <a:blip r:embed="rId5"/>
          <a:srcRect/>
          <a:stretch>
            <a:fillRect/>
          </a:stretch>
        </p:blipFill>
        <p:spPr bwMode="auto">
          <a:xfrm>
            <a:off x="609600" y="3810000"/>
            <a:ext cx="4114800" cy="25908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by="(-#ppt_w*2)" calcmode="lin" valueType="num">
                                      <p:cBhvr rctx="PPT">
                                        <p:cTn id="7" dur="500" autoRev="1" fill="hold">
                                          <p:stCondLst>
                                            <p:cond delay="0"/>
                                          </p:stCondLst>
                                        </p:cTn>
                                        <p:tgtEl>
                                          <p:spTgt spid="5"/>
                                        </p:tgtEl>
                                        <p:attrNameLst>
                                          <p:attrName>ppt_w</p:attrName>
                                        </p:attrNameLst>
                                      </p:cBhvr>
                                    </p:anim>
                                    <p:anim by="(#ppt_w*0.50)" calcmode="lin" valueType="num">
                                      <p:cBhvr>
                                        <p:cTn id="8" dur="500" decel="50000" autoRev="1" fill="hold">
                                          <p:stCondLst>
                                            <p:cond delay="0"/>
                                          </p:stCondLst>
                                        </p:cTn>
                                        <p:tgtEl>
                                          <p:spTgt spid="5"/>
                                        </p:tgtEl>
                                        <p:attrNameLst>
                                          <p:attrName>ppt_x</p:attrName>
                                        </p:attrNameLst>
                                      </p:cBhvr>
                                    </p:anim>
                                    <p:anim from="(-#ppt_h/2)" to="(#ppt_y)" calcmode="lin" valueType="num">
                                      <p:cBhvr>
                                        <p:cTn id="9" dur="1000" fill="hold">
                                          <p:stCondLst>
                                            <p:cond delay="0"/>
                                          </p:stCondLst>
                                        </p:cTn>
                                        <p:tgtEl>
                                          <p:spTgt spid="5"/>
                                        </p:tgtEl>
                                        <p:attrNameLst>
                                          <p:attrName>ppt_y</p:attrName>
                                        </p:attrNameLst>
                                      </p:cBhvr>
                                    </p:anim>
                                    <p:animRot by="21600000">
                                      <p:cBhvr>
                                        <p:cTn id="10" dur="1000" fill="hold">
                                          <p:stCondLst>
                                            <p:cond delay="0"/>
                                          </p:stCondLst>
                                        </p:cTn>
                                        <p:tgtEl>
                                          <p:spTgt spid="5"/>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5"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 calcmode="lin" valueType="num">
                                      <p:cBhvr>
                                        <p:cTn id="15" dur="500" decel="50000" fill="hold">
                                          <p:stCondLst>
                                            <p:cond delay="0"/>
                                          </p:stCondLst>
                                        </p:cTn>
                                        <p:tgtEl>
                                          <p:spTgt spid="4">
                                            <p:txEl>
                                              <p:pRg st="0" end="0"/>
                                            </p:txEl>
                                          </p:spTgt>
                                        </p:tgtEl>
                                        <p:attrNameLst>
                                          <p:attrName>style.rotation</p:attrName>
                                        </p:attrNameLst>
                                      </p:cBhvr>
                                      <p:tavLst>
                                        <p:tav tm="0">
                                          <p:val>
                                            <p:fltVal val="-90"/>
                                          </p:val>
                                        </p:tav>
                                        <p:tav tm="100000">
                                          <p:val>
                                            <p:fltVal val="0"/>
                                          </p:val>
                                        </p:tav>
                                      </p:tavLst>
                                    </p:anim>
                                    <p:anim calcmode="lin" valueType="num">
                                      <p:cBhvr>
                                        <p:cTn id="16" dur="500" decel="50000" fill="hold">
                                          <p:stCondLst>
                                            <p:cond delay="0"/>
                                          </p:stCondLst>
                                        </p:cTn>
                                        <p:tgtEl>
                                          <p:spTgt spid="4">
                                            <p:txEl>
                                              <p:pRg st="0" end="0"/>
                                            </p:txEl>
                                          </p:spTgt>
                                        </p:tgtEl>
                                        <p:attrNameLst>
                                          <p:attrName>ppt_w</p:attrName>
                                        </p:attrNameLst>
                                      </p:cBhvr>
                                      <p:tavLst>
                                        <p:tav tm="0">
                                          <p:val>
                                            <p:strVal val="#ppt_w"/>
                                          </p:val>
                                        </p:tav>
                                        <p:tav tm="100000">
                                          <p:val>
                                            <p:strVal val="#ppt_w*.05"/>
                                          </p:val>
                                        </p:tav>
                                      </p:tavLst>
                                    </p:anim>
                                    <p:anim calcmode="lin" valueType="num">
                                      <p:cBhvr>
                                        <p:cTn id="17" dur="500" accel="50000" fill="hold">
                                          <p:stCondLst>
                                            <p:cond delay="500"/>
                                          </p:stCondLst>
                                        </p:cTn>
                                        <p:tgtEl>
                                          <p:spTgt spid="4">
                                            <p:txEl>
                                              <p:pRg st="0" end="0"/>
                                            </p:txEl>
                                          </p:spTgt>
                                        </p:tgtEl>
                                        <p:attrNameLst>
                                          <p:attrName>ppt_w</p:attrName>
                                        </p:attrNameLst>
                                      </p:cBhvr>
                                      <p:tavLst>
                                        <p:tav tm="0">
                                          <p:val>
                                            <p:strVal val="#ppt_w*.05"/>
                                          </p:val>
                                        </p:tav>
                                        <p:tav tm="100000">
                                          <p:val>
                                            <p:strVal val="#ppt_w"/>
                                          </p:val>
                                        </p:tav>
                                      </p:tavLst>
                                    </p:anim>
                                    <p:anim calcmode="lin" valueType="num">
                                      <p:cBhvr>
                                        <p:cTn id="18" dur="1000" fill="hold"/>
                                        <p:tgtEl>
                                          <p:spTgt spid="4">
                                            <p:txEl>
                                              <p:pRg st="0" end="0"/>
                                            </p:txEl>
                                          </p:spTgt>
                                        </p:tgtEl>
                                        <p:attrNameLst>
                                          <p:attrName>ppt_h</p:attrName>
                                        </p:attrNameLst>
                                      </p:cBhvr>
                                      <p:tavLst>
                                        <p:tav tm="0">
                                          <p:val>
                                            <p:strVal val="#ppt_h"/>
                                          </p:val>
                                        </p:tav>
                                        <p:tav tm="100000">
                                          <p:val>
                                            <p:strVal val="#ppt_h"/>
                                          </p:val>
                                        </p:tav>
                                      </p:tavLst>
                                    </p:anim>
                                    <p:anim calcmode="lin" valueType="num">
                                      <p:cBhvr>
                                        <p:cTn id="19" dur="500" decel="50000" fill="hold">
                                          <p:stCondLst>
                                            <p:cond delay="0"/>
                                          </p:stCondLst>
                                        </p:cTn>
                                        <p:tgtEl>
                                          <p:spTgt spid="4">
                                            <p:txEl>
                                              <p:pRg st="0" end="0"/>
                                            </p:txEl>
                                          </p:spTgt>
                                        </p:tgtEl>
                                        <p:attrNameLst>
                                          <p:attrName>ppt_x</p:attrName>
                                        </p:attrNameLst>
                                      </p:cBhvr>
                                      <p:tavLst>
                                        <p:tav tm="0">
                                          <p:val>
                                            <p:strVal val="#ppt_x+.4"/>
                                          </p:val>
                                        </p:tav>
                                        <p:tav tm="100000">
                                          <p:val>
                                            <p:strVal val="#ppt_x"/>
                                          </p:val>
                                        </p:tav>
                                      </p:tavLst>
                                    </p:anim>
                                    <p:anim calcmode="lin" valueType="num">
                                      <p:cBhvr>
                                        <p:cTn id="20" dur="500" decel="50000" fill="hold">
                                          <p:stCondLst>
                                            <p:cond delay="0"/>
                                          </p:stCondLst>
                                        </p:cTn>
                                        <p:tgtEl>
                                          <p:spTgt spid="4">
                                            <p:txEl>
                                              <p:pRg st="0" end="0"/>
                                            </p:txEl>
                                          </p:spTgt>
                                        </p:tgtEl>
                                        <p:attrNameLst>
                                          <p:attrName>ppt_y</p:attrName>
                                        </p:attrNameLst>
                                      </p:cBhvr>
                                      <p:tavLst>
                                        <p:tav tm="0">
                                          <p:val>
                                            <p:strVal val="#ppt_y-.2"/>
                                          </p:val>
                                        </p:tav>
                                        <p:tav tm="100000">
                                          <p:val>
                                            <p:strVal val="#ppt_y+.1"/>
                                          </p:val>
                                        </p:tav>
                                      </p:tavLst>
                                    </p:anim>
                                    <p:anim calcmode="lin" valueType="num">
                                      <p:cBhvr>
                                        <p:cTn id="21" dur="500" accel="50000" fill="hold">
                                          <p:stCondLst>
                                            <p:cond delay="500"/>
                                          </p:stCondLst>
                                        </p:cTn>
                                        <p:tgtEl>
                                          <p:spTgt spid="4">
                                            <p:txEl>
                                              <p:pRg st="0" end="0"/>
                                            </p:txEl>
                                          </p:spTgt>
                                        </p:tgtEl>
                                        <p:attrNameLst>
                                          <p:attrName>ppt_y</p:attrName>
                                        </p:attrNameLst>
                                      </p:cBhvr>
                                      <p:tavLst>
                                        <p:tav tm="0">
                                          <p:val>
                                            <p:strVal val="#ppt_y+.1"/>
                                          </p:val>
                                        </p:tav>
                                        <p:tav tm="100000">
                                          <p:val>
                                            <p:strVal val="#ppt_y"/>
                                          </p:val>
                                        </p:tav>
                                      </p:tavLst>
                                    </p:anim>
                                    <p:animEffect transition="in" filter="fade">
                                      <p:cBhvr>
                                        <p:cTn id="22" dur="1000" decel="50000">
                                          <p:stCondLst>
                                            <p:cond delay="0"/>
                                          </p:stCondLst>
                                        </p:cTn>
                                        <p:tgtEl>
                                          <p:spTgt spid="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6"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80">
                                          <p:stCondLst>
                                            <p:cond delay="0"/>
                                          </p:stCondLst>
                                        </p:cTn>
                                        <p:tgtEl>
                                          <p:spTgt spid="7"/>
                                        </p:tgtEl>
                                      </p:cBhvr>
                                    </p:animEffect>
                                    <p:anim calcmode="lin" valueType="num">
                                      <p:cBhvr>
                                        <p:cTn id="2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3" dur="26">
                                          <p:stCondLst>
                                            <p:cond delay="650"/>
                                          </p:stCondLst>
                                        </p:cTn>
                                        <p:tgtEl>
                                          <p:spTgt spid="7"/>
                                        </p:tgtEl>
                                      </p:cBhvr>
                                      <p:to x="100000" y="60000"/>
                                    </p:animScale>
                                    <p:animScale>
                                      <p:cBhvr>
                                        <p:cTn id="34" dur="166" decel="50000">
                                          <p:stCondLst>
                                            <p:cond delay="676"/>
                                          </p:stCondLst>
                                        </p:cTn>
                                        <p:tgtEl>
                                          <p:spTgt spid="7"/>
                                        </p:tgtEl>
                                      </p:cBhvr>
                                      <p:to x="100000" y="100000"/>
                                    </p:animScale>
                                    <p:animScale>
                                      <p:cBhvr>
                                        <p:cTn id="35" dur="26">
                                          <p:stCondLst>
                                            <p:cond delay="1312"/>
                                          </p:stCondLst>
                                        </p:cTn>
                                        <p:tgtEl>
                                          <p:spTgt spid="7"/>
                                        </p:tgtEl>
                                      </p:cBhvr>
                                      <p:to x="100000" y="80000"/>
                                    </p:animScale>
                                    <p:animScale>
                                      <p:cBhvr>
                                        <p:cTn id="36" dur="166" decel="50000">
                                          <p:stCondLst>
                                            <p:cond delay="1338"/>
                                          </p:stCondLst>
                                        </p:cTn>
                                        <p:tgtEl>
                                          <p:spTgt spid="7"/>
                                        </p:tgtEl>
                                      </p:cBhvr>
                                      <p:to x="100000" y="100000"/>
                                    </p:animScale>
                                    <p:animScale>
                                      <p:cBhvr>
                                        <p:cTn id="37" dur="26">
                                          <p:stCondLst>
                                            <p:cond delay="1642"/>
                                          </p:stCondLst>
                                        </p:cTn>
                                        <p:tgtEl>
                                          <p:spTgt spid="7"/>
                                        </p:tgtEl>
                                      </p:cBhvr>
                                      <p:to x="100000" y="90000"/>
                                    </p:animScale>
                                    <p:animScale>
                                      <p:cBhvr>
                                        <p:cTn id="38" dur="166" decel="50000">
                                          <p:stCondLst>
                                            <p:cond delay="1668"/>
                                          </p:stCondLst>
                                        </p:cTn>
                                        <p:tgtEl>
                                          <p:spTgt spid="7"/>
                                        </p:tgtEl>
                                      </p:cBhvr>
                                      <p:to x="100000" y="100000"/>
                                    </p:animScale>
                                    <p:animScale>
                                      <p:cBhvr>
                                        <p:cTn id="39" dur="26">
                                          <p:stCondLst>
                                            <p:cond delay="1808"/>
                                          </p:stCondLst>
                                        </p:cTn>
                                        <p:tgtEl>
                                          <p:spTgt spid="7"/>
                                        </p:tgtEl>
                                      </p:cBhvr>
                                      <p:to x="100000" y="95000"/>
                                    </p:animScale>
                                    <p:animScale>
                                      <p:cBhvr>
                                        <p:cTn id="40" dur="166" decel="50000">
                                          <p:stCondLst>
                                            <p:cond delay="1834"/>
                                          </p:stCondLst>
                                        </p:cTn>
                                        <p:tgtEl>
                                          <p:spTgt spid="7"/>
                                        </p:tgtEl>
                                      </p:cBhvr>
                                      <p:to x="100000" y="100000"/>
                                    </p:animScale>
                                  </p:childTnLst>
                                </p:cTn>
                              </p:par>
                            </p:childTnLst>
                          </p:cTn>
                        </p:par>
                      </p:childTnLst>
                    </p:cTn>
                  </p:par>
                  <p:par>
                    <p:cTn id="41" fill="hold">
                      <p:stCondLst>
                        <p:cond delay="indefinite"/>
                      </p:stCondLst>
                      <p:childTnLst>
                        <p:par>
                          <p:cTn id="42" fill="hold">
                            <p:stCondLst>
                              <p:cond delay="0"/>
                            </p:stCondLst>
                            <p:childTnLst>
                              <p:par>
                                <p:cTn id="43" presetID="30" presetClass="entr" presetSubtype="0" fill="hold" nodeType="clickEffect">
                                  <p:stCondLst>
                                    <p:cond delay="0"/>
                                  </p:stCondLst>
                                  <p:childTnLst>
                                    <p:set>
                                      <p:cBhvr>
                                        <p:cTn id="44" dur="1" fill="hold">
                                          <p:stCondLst>
                                            <p:cond delay="0"/>
                                          </p:stCondLst>
                                        </p:cTn>
                                        <p:tgtEl>
                                          <p:spTgt spid="4">
                                            <p:txEl>
                                              <p:pRg st="2" end="2"/>
                                            </p:txEl>
                                          </p:spTgt>
                                        </p:tgtEl>
                                        <p:attrNameLst>
                                          <p:attrName>style.visibility</p:attrName>
                                        </p:attrNameLst>
                                      </p:cBhvr>
                                      <p:to>
                                        <p:strVal val="visible"/>
                                      </p:to>
                                    </p:set>
                                    <p:animEffect transition="in" filter="fade">
                                      <p:cBhvr>
                                        <p:cTn id="45" dur="800" decel="100000"/>
                                        <p:tgtEl>
                                          <p:spTgt spid="4">
                                            <p:txEl>
                                              <p:pRg st="2" end="2"/>
                                            </p:txEl>
                                          </p:spTgt>
                                        </p:tgtEl>
                                      </p:cBhvr>
                                    </p:animEffect>
                                    <p:anim calcmode="lin" valueType="num">
                                      <p:cBhvr>
                                        <p:cTn id="46" dur="800" decel="100000" fill="hold"/>
                                        <p:tgtEl>
                                          <p:spTgt spid="4">
                                            <p:txEl>
                                              <p:pRg st="2" end="2"/>
                                            </p:txEl>
                                          </p:spTgt>
                                        </p:tgtEl>
                                        <p:attrNameLst>
                                          <p:attrName>style.rotation</p:attrName>
                                        </p:attrNameLst>
                                      </p:cBhvr>
                                      <p:tavLst>
                                        <p:tav tm="0">
                                          <p:val>
                                            <p:fltVal val="-90"/>
                                          </p:val>
                                        </p:tav>
                                        <p:tav tm="100000">
                                          <p:val>
                                            <p:fltVal val="0"/>
                                          </p:val>
                                        </p:tav>
                                      </p:tavLst>
                                    </p:anim>
                                    <p:anim calcmode="lin" valueType="num">
                                      <p:cBhvr>
                                        <p:cTn id="47" dur="800" decel="100000" fill="hold"/>
                                        <p:tgtEl>
                                          <p:spTgt spid="4">
                                            <p:txEl>
                                              <p:pRg st="2" end="2"/>
                                            </p:txEl>
                                          </p:spTgt>
                                        </p:tgtEl>
                                        <p:attrNameLst>
                                          <p:attrName>ppt_x</p:attrName>
                                        </p:attrNameLst>
                                      </p:cBhvr>
                                      <p:tavLst>
                                        <p:tav tm="0">
                                          <p:val>
                                            <p:strVal val="#ppt_x+0.4"/>
                                          </p:val>
                                        </p:tav>
                                        <p:tav tm="100000">
                                          <p:val>
                                            <p:strVal val="#ppt_x-0.05"/>
                                          </p:val>
                                        </p:tav>
                                      </p:tavLst>
                                    </p:anim>
                                    <p:anim calcmode="lin" valueType="num">
                                      <p:cBhvr>
                                        <p:cTn id="48" dur="800" decel="100000" fill="hold"/>
                                        <p:tgtEl>
                                          <p:spTgt spid="4">
                                            <p:txEl>
                                              <p:pRg st="2" end="2"/>
                                            </p:txEl>
                                          </p:spTgt>
                                        </p:tgtEl>
                                        <p:attrNameLst>
                                          <p:attrName>ppt_y</p:attrName>
                                        </p:attrNameLst>
                                      </p:cBhvr>
                                      <p:tavLst>
                                        <p:tav tm="0">
                                          <p:val>
                                            <p:strVal val="#ppt_y-0.4"/>
                                          </p:val>
                                        </p:tav>
                                        <p:tav tm="100000">
                                          <p:val>
                                            <p:strVal val="#ppt_y+0.1"/>
                                          </p:val>
                                        </p:tav>
                                      </p:tavLst>
                                    </p:anim>
                                    <p:anim calcmode="lin" valueType="num">
                                      <p:cBhvr>
                                        <p:cTn id="49" dur="200" accel="100000" fill="hold">
                                          <p:stCondLst>
                                            <p:cond delay="800"/>
                                          </p:stCondLst>
                                        </p:cTn>
                                        <p:tgtEl>
                                          <p:spTgt spid="4">
                                            <p:txEl>
                                              <p:pRg st="2" end="2"/>
                                            </p:txEl>
                                          </p:spTgt>
                                        </p:tgtEl>
                                        <p:attrNameLst>
                                          <p:attrName>ppt_x</p:attrName>
                                        </p:attrNameLst>
                                      </p:cBhvr>
                                      <p:tavLst>
                                        <p:tav tm="0">
                                          <p:val>
                                            <p:strVal val="#ppt_x-0.05"/>
                                          </p:val>
                                        </p:tav>
                                        <p:tav tm="100000">
                                          <p:val>
                                            <p:strVal val="#ppt_x"/>
                                          </p:val>
                                        </p:tav>
                                      </p:tavLst>
                                    </p:anim>
                                    <p:anim calcmode="lin" valueType="num">
                                      <p:cBhvr>
                                        <p:cTn id="50" dur="200" accel="100000" fill="hold">
                                          <p:stCondLst>
                                            <p:cond delay="800"/>
                                          </p:stCondLst>
                                        </p:cTn>
                                        <p:tgtEl>
                                          <p:spTgt spid="4">
                                            <p:txEl>
                                              <p:pRg st="2" end="2"/>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10.xml.rels><?xml version="1.0" encoding="UTF-8" standalone="yes"?>
<Relationships xmlns="http://schemas.openxmlformats.org/package/2006/relationships"><Relationship Id="rId1" Type="http://schemas.openxmlformats.org/officeDocument/2006/relationships/image" Target="../media/image11.jpeg"/></Relationships>
</file>

<file path=ppt/theme/_rels/theme2.xml.rels><?xml version="1.0" encoding="UTF-8" standalone="yes"?>
<Relationships xmlns="http://schemas.openxmlformats.org/package/2006/relationships"><Relationship Id="rId1" Type="http://schemas.openxmlformats.org/officeDocument/2006/relationships/image" Target="../media/image3.jpeg"/></Relationships>
</file>

<file path=ppt/theme/_rels/theme3.xml.rels><?xml version="1.0" encoding="UTF-8" standalone="yes"?>
<Relationships xmlns="http://schemas.openxmlformats.org/package/2006/relationships"><Relationship Id="rId1" Type="http://schemas.openxmlformats.org/officeDocument/2006/relationships/image" Target="../media/image4.jpeg"/></Relationships>
</file>

<file path=ppt/theme/_rels/them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image" Target="../media/image5.jpeg"/></Relationships>
</file>

<file path=ppt/theme/_rels/theme5.xml.rels><?xml version="1.0" encoding="UTF-8" standalone="yes"?>
<Relationships xmlns="http://schemas.openxmlformats.org/package/2006/relationships"><Relationship Id="rId1" Type="http://schemas.openxmlformats.org/officeDocument/2006/relationships/image" Target="../media/image7.jpeg"/></Relationships>
</file>

<file path=ppt/theme/_rels/theme6.xml.rels><?xml version="1.0" encoding="UTF-8" standalone="yes"?>
<Relationships xmlns="http://schemas.openxmlformats.org/package/2006/relationships"><Relationship Id="rId1" Type="http://schemas.openxmlformats.org/officeDocument/2006/relationships/image" Target="../media/image8.jpeg"/></Relationships>
</file>

<file path=ppt/theme/_rels/theme7.xml.rels><?xml version="1.0" encoding="UTF-8" standalone="yes"?>
<Relationships xmlns="http://schemas.openxmlformats.org/package/2006/relationships"><Relationship Id="rId1" Type="http://schemas.openxmlformats.org/officeDocument/2006/relationships/image" Target="../media/image4.jpeg"/></Relationships>
</file>

<file path=ppt/theme/_rels/theme8.xml.rels><?xml version="1.0" encoding="UTF-8" standalone="yes"?>
<Relationships xmlns="http://schemas.openxmlformats.org/package/2006/relationships"><Relationship Id="rId1" Type="http://schemas.openxmlformats.org/officeDocument/2006/relationships/image" Target="../media/image9.jpeg"/></Relationships>
</file>

<file path=ppt/theme/_rels/theme9.xml.rels><?xml version="1.0" encoding="UTF-8" standalone="yes"?>
<Relationships xmlns="http://schemas.openxmlformats.org/package/2006/relationships"><Relationship Id="rId1" Type="http://schemas.openxmlformats.org/officeDocument/2006/relationships/image" Target="../media/image10.jpeg"/></Relationships>
</file>

<file path=ppt/theme/theme1.xml><?xml version="1.0" encoding="utf-8"?>
<a:theme xmlns:a="http://schemas.openxmlformats.org/drawingml/2006/main" name="Paper">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10.xml><?xml version="1.0" encoding="utf-8"?>
<a:theme xmlns:a="http://schemas.openxmlformats.org/drawingml/2006/main" name="Aspect">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pex">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3.xml><?xml version="1.0" encoding="utf-8"?>
<a:theme xmlns:a="http://schemas.openxmlformats.org/drawingml/2006/main" name="Metro">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4.xml><?xml version="1.0" encoding="utf-8"?>
<a:theme xmlns:a="http://schemas.openxmlformats.org/drawingml/2006/main" name="Civic">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5.xml><?xml version="1.0" encoding="utf-8"?>
<a:theme xmlns:a="http://schemas.openxmlformats.org/drawingml/2006/main" name="Foundry">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6.xml><?xml version="1.0" encoding="utf-8"?>
<a:theme xmlns:a="http://schemas.openxmlformats.org/drawingml/2006/main" name="Verve">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7.xml><?xml version="1.0" encoding="utf-8"?>
<a:theme xmlns:a="http://schemas.openxmlformats.org/drawingml/2006/main" name="1_Metro">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8.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9.xml><?xml version="1.0" encoding="utf-8"?>
<a:theme xmlns:a="http://schemas.openxmlformats.org/drawingml/2006/main" name="Opule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Override1.xml><?xml version="1.0" encoding="utf-8"?>
<a:themeOverride xmlns:a="http://schemas.openxmlformats.org/drawingml/2006/main">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3.xml><?xml version="1.0" encoding="utf-8"?>
<a:themeOverride xmlns:a="http://schemas.openxmlformats.org/drawingml/2006/main">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themeOverride>
</file>

<file path=ppt/theme/themeOverride4.xml><?xml version="1.0" encoding="utf-8"?>
<a:themeOverride xmlns:a="http://schemas.openxmlformats.org/drawingml/2006/main">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themeOverride>
</file>

<file path=ppt/theme/themeOverride5.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Paper</Template>
  <TotalTime>475</TotalTime>
  <Words>477</Words>
  <Application>Microsoft Office PowerPoint</Application>
  <PresentationFormat>On-screen Show (4:3)</PresentationFormat>
  <Paragraphs>94</Paragraphs>
  <Slides>30</Slides>
  <Notes>30</Notes>
  <HiddenSlides>0</HiddenSlides>
  <MMClips>0</MMClips>
  <ScaleCrop>false</ScaleCrop>
  <HeadingPairs>
    <vt:vector size="4" baseType="variant">
      <vt:variant>
        <vt:lpstr>Theme</vt:lpstr>
      </vt:variant>
      <vt:variant>
        <vt:i4>10</vt:i4>
      </vt:variant>
      <vt:variant>
        <vt:lpstr>Slide Titles</vt:lpstr>
      </vt:variant>
      <vt:variant>
        <vt:i4>30</vt:i4>
      </vt:variant>
    </vt:vector>
  </HeadingPairs>
  <TitlesOfParts>
    <vt:vector size="40" baseType="lpstr">
      <vt:lpstr>Paper</vt:lpstr>
      <vt:lpstr>Apex</vt:lpstr>
      <vt:lpstr>Metro</vt:lpstr>
      <vt:lpstr>Civic</vt:lpstr>
      <vt:lpstr>Foundry</vt:lpstr>
      <vt:lpstr>Verve</vt:lpstr>
      <vt:lpstr>1_Metro</vt:lpstr>
      <vt:lpstr>Concourse</vt:lpstr>
      <vt:lpstr>Opulent</vt:lpstr>
      <vt:lpstr>Aspect</vt:lpstr>
      <vt:lpstr>Physiographic divisions of </vt:lpstr>
      <vt:lpstr>INDIA</vt:lpstr>
      <vt:lpstr>Geological Development</vt:lpstr>
      <vt:lpstr>Physiographic Divisions </vt:lpstr>
      <vt:lpstr>Mountains</vt:lpstr>
      <vt:lpstr>India has eight major mountain ranges having peaks of over 1,000 m (3,281 ft):</vt:lpstr>
      <vt:lpstr>Slide 7</vt:lpstr>
      <vt:lpstr>Slide 8</vt:lpstr>
      <vt:lpstr>Slide 9</vt:lpstr>
      <vt:lpstr>Slide 10</vt:lpstr>
      <vt:lpstr>Seasonal Winds   </vt:lpstr>
      <vt:lpstr>Indo-Gangetic Plain</vt:lpstr>
      <vt:lpstr>The great plains are sometimes classified into four divisions: </vt:lpstr>
      <vt:lpstr>Indian Desert</vt:lpstr>
      <vt:lpstr>Slide 15</vt:lpstr>
      <vt:lpstr>  Highlands  The central highlands comprises of three main plateaus- The Malwa Plateau in the west, the Deccan Plateau in the south (covering most of the Indian peninsula) and the Chota Nagpur Plateau in the east.  </vt:lpstr>
      <vt:lpstr>The Malwa Plateau</vt:lpstr>
      <vt:lpstr>The Deccan Plateau</vt:lpstr>
      <vt:lpstr>The Chota Nagpur Plateau</vt:lpstr>
      <vt:lpstr>Coasts</vt:lpstr>
      <vt:lpstr>Slide 21</vt:lpstr>
      <vt:lpstr>Eastern Coastal Plain </vt:lpstr>
      <vt:lpstr>Slide 23</vt:lpstr>
      <vt:lpstr>Western Coastal Plain</vt:lpstr>
      <vt:lpstr>Slide 25</vt:lpstr>
      <vt:lpstr>Islands</vt:lpstr>
      <vt:lpstr>Lakshadweep</vt:lpstr>
      <vt:lpstr>Slide 28</vt:lpstr>
      <vt:lpstr>Andaman And Nicobar Islands</vt:lpstr>
      <vt:lpstr>Slide 30</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Physiographic divisions of india</dc:title>
  <dc:creator>abc</dc:creator>
  <cp:lastModifiedBy>ramesh</cp:lastModifiedBy>
  <cp:revision>60</cp:revision>
  <dcterms:created xsi:type="dcterms:W3CDTF">2011-05-07T09:04:38Z</dcterms:created>
  <dcterms:modified xsi:type="dcterms:W3CDTF">2014-03-08T09:35:31Z</dcterms:modified>
</cp:coreProperties>
</file>