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77" r:id="rId5"/>
    <p:sldId id="259" r:id="rId6"/>
    <p:sldId id="260" r:id="rId7"/>
    <p:sldId id="278" r:id="rId8"/>
    <p:sldId id="261" r:id="rId9"/>
    <p:sldId id="279" r:id="rId10"/>
    <p:sldId id="262" r:id="rId11"/>
    <p:sldId id="263" r:id="rId12"/>
    <p:sldId id="264" r:id="rId13"/>
    <p:sldId id="280" r:id="rId14"/>
    <p:sldId id="265" r:id="rId15"/>
    <p:sldId id="266" r:id="rId16"/>
    <p:sldId id="281" r:id="rId17"/>
    <p:sldId id="267" r:id="rId18"/>
    <p:sldId id="268" r:id="rId19"/>
    <p:sldId id="282" r:id="rId20"/>
    <p:sldId id="269" r:id="rId21"/>
    <p:sldId id="283" r:id="rId22"/>
    <p:sldId id="270" r:id="rId23"/>
    <p:sldId id="284" r:id="rId24"/>
    <p:sldId id="271" r:id="rId25"/>
    <p:sldId id="272"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51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15C068-5165-4EDD-9581-4FF47610D262}" type="datetimeFigureOut">
              <a:rPr lang="en-IN" smtClean="0"/>
              <a:pPr/>
              <a:t>3/8/2014</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395F0D5-6155-4B46-B8FD-6B94609D40F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95F0D5-6155-4B46-B8FD-6B94609D40F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95F0D5-6155-4B46-B8FD-6B94609D40F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95F0D5-6155-4B46-B8FD-6B94609D40F4}"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D395F0D5-6155-4B46-B8FD-6B94609D40F4}"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D395F0D5-6155-4B46-B8FD-6B94609D40F4}"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D395F0D5-6155-4B46-B8FD-6B94609D40F4}"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D395F0D5-6155-4B46-B8FD-6B94609D40F4}"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715C068-5165-4EDD-9581-4FF47610D262}" type="datetimeFigureOut">
              <a:rPr lang="en-IN" smtClean="0"/>
              <a:pPr/>
              <a:t>3/8/2014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D395F0D5-6155-4B46-B8FD-6B94609D40F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715C068-5165-4EDD-9581-4FF47610D262}" type="datetimeFigureOut">
              <a:rPr lang="en-IN" smtClean="0"/>
              <a:pPr/>
              <a:t>3/8/2014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D395F0D5-6155-4B46-B8FD-6B94609D40F4}"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15C068-5165-4EDD-9581-4FF47610D262}" type="datetimeFigureOut">
              <a:rPr lang="en-IN" smtClean="0"/>
              <a:pPr/>
              <a:t>3/8/2014</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395F0D5-6155-4B46-B8FD-6B94609D40F4}"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15C068-5165-4EDD-9581-4FF47610D262}" type="datetimeFigureOut">
              <a:rPr lang="en-IN" smtClean="0"/>
              <a:pPr/>
              <a:t>3/8/2014</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95F0D5-6155-4B46-B8FD-6B94609D40F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52601"/>
            <a:ext cx="8134672" cy="1829761"/>
          </a:xfrm>
        </p:spPr>
        <p:txBody>
          <a:bodyPr/>
          <a:lstStyle/>
          <a:p>
            <a:r>
              <a:rPr lang="en-IN" dirty="0" smtClean="0"/>
              <a:t>PHYSICAL FEATURES OF INDIA</a:t>
            </a:r>
            <a:endParaRPr lang="en-IN" dirty="0"/>
          </a:p>
        </p:txBody>
      </p:sp>
      <p:sp>
        <p:nvSpPr>
          <p:cNvPr id="3" name="Title 1"/>
          <p:cNvSpPr txBox="1">
            <a:spLocks/>
          </p:cNvSpPr>
          <p:nvPr/>
        </p:nvSpPr>
        <p:spPr>
          <a:xfrm>
            <a:off x="1403648" y="3471447"/>
            <a:ext cx="7058297" cy="605625"/>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IN" sz="2800" dirty="0" smtClean="0"/>
              <a:t>Made by </a:t>
            </a:r>
            <a:r>
              <a:rPr lang="en-IN" sz="2800" dirty="0" smtClean="0"/>
              <a:t> N.SRINIVASARAO</a:t>
            </a:r>
            <a:endParaRPr lang="en-IN" sz="2800" dirty="0"/>
          </a:p>
        </p:txBody>
      </p:sp>
    </p:spTree>
    <p:extLst>
      <p:ext uri="{BB962C8B-B14F-4D97-AF65-F5344CB8AC3E}">
        <p14:creationId xmlns:p14="http://schemas.microsoft.com/office/powerpoint/2010/main" xmlns="" val="205784951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IN" dirty="0" smtClean="0"/>
              <a:t>The Himalayan Mountains ranges contain several high peaks. Mount Everest is the highest peak in the world. The Himalayan Mountains stretch in a long curve from Jammu and Kashmir in the west to </a:t>
            </a:r>
            <a:r>
              <a:rPr lang="en-IN" dirty="0" err="1" smtClean="0"/>
              <a:t>Arunanchal</a:t>
            </a:r>
            <a:r>
              <a:rPr lang="en-IN" dirty="0" smtClean="0"/>
              <a:t> Pradesh in the east. Their length is about 2000 kilometres and width between 230 and 400 </a:t>
            </a:r>
            <a:r>
              <a:rPr lang="en-IN" dirty="0" err="1" smtClean="0"/>
              <a:t>kilometers</a:t>
            </a:r>
            <a:r>
              <a:rPr lang="en-IN" dirty="0" smtClean="0"/>
              <a:t>. The Himalayas act as a natural barrier to the North. These mountain ranges run in a west-east direction from the Indus to the Brahmaputra. The Himalaya consists of three parallel ranges in its longitudinal extent. A number of valleys lie between these ranges. The northern most range is known as the Greater or Inner Himalayas or the ‘</a:t>
            </a:r>
            <a:r>
              <a:rPr lang="en-IN" dirty="0" err="1"/>
              <a:t>Himadri</a:t>
            </a:r>
            <a:r>
              <a:rPr lang="en-IN" dirty="0" smtClean="0"/>
              <a:t>’. </a:t>
            </a:r>
            <a:endParaRPr lang="en-IN" dirty="0"/>
          </a:p>
        </p:txBody>
      </p:sp>
      <p:sp>
        <p:nvSpPr>
          <p:cNvPr id="3" name="Title 2"/>
          <p:cNvSpPr>
            <a:spLocks noGrp="1"/>
          </p:cNvSpPr>
          <p:nvPr>
            <p:ph type="title"/>
          </p:nvPr>
        </p:nvSpPr>
        <p:spPr/>
        <p:txBody>
          <a:bodyPr/>
          <a:lstStyle/>
          <a:p>
            <a:r>
              <a:rPr lang="en-IN" dirty="0" smtClean="0"/>
              <a:t>THE HIMALAYAN MOUNTAINS</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n-IN" dirty="0" smtClean="0"/>
              <a:t>The range lying to the south of the </a:t>
            </a:r>
            <a:r>
              <a:rPr lang="en-IN" dirty="0" err="1" smtClean="0"/>
              <a:t>Himadri</a:t>
            </a:r>
            <a:r>
              <a:rPr lang="en-IN" dirty="0" smtClean="0"/>
              <a:t> forms the most rugged mountain system and is known as Himachal or Lesser Himalaya. The ranges are mainly composed of highly compressed and altered rocks. The outermost range of the Himalayas is called the </a:t>
            </a:r>
            <a:r>
              <a:rPr lang="en-IN" dirty="0" err="1" smtClean="0"/>
              <a:t>Shiwaliks</a:t>
            </a:r>
            <a:r>
              <a:rPr lang="en-IN" dirty="0" smtClean="0"/>
              <a:t>. They extend over a width of 10-50 km and have an altitude varying between 900 and 1100 metres. These ranges are composed of unconsolidated sediments brought down by rivers from the main Himalayan ranges located farther north. The longitudinal valley lying between lesser Himalaya and the </a:t>
            </a:r>
            <a:r>
              <a:rPr lang="en-IN" dirty="0" err="1" smtClean="0"/>
              <a:t>Shiwaliks</a:t>
            </a:r>
            <a:r>
              <a:rPr lang="en-IN" dirty="0" smtClean="0"/>
              <a:t> are known as Duns. The Brahmaputra marks the eastern most boundary of the Himalayas. </a:t>
            </a:r>
            <a:endParaRPr lang="en-IN" dirty="0"/>
          </a:p>
          <a:p>
            <a:endParaRPr lang="en-IN" dirty="0"/>
          </a:p>
        </p:txBody>
      </p:sp>
      <p:sp>
        <p:nvSpPr>
          <p:cNvPr id="3" name="Title 2"/>
          <p:cNvSpPr>
            <a:spLocks noGrp="1"/>
          </p:cNvSpPr>
          <p:nvPr>
            <p:ph type="title"/>
          </p:nvPr>
        </p:nvSpPr>
        <p:spPr/>
        <p:txBody>
          <a:bodyPr>
            <a:normAutofit fontScale="90000"/>
          </a:bodyPr>
          <a:lstStyle/>
          <a:p>
            <a:r>
              <a:rPr lang="en-IN" dirty="0" smtClean="0"/>
              <a:t>THE HIMALAYAN MOUNTAINS (</a:t>
            </a:r>
            <a:r>
              <a:rPr lang="en-IN" dirty="0" err="1" smtClean="0"/>
              <a:t>Cont</a:t>
            </a:r>
            <a:r>
              <a:rPr lang="en-IN" dirty="0" smtClean="0"/>
              <a:t>…)</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N" sz="3200" dirty="0" smtClean="0"/>
              <a:t>Some Highest Peaks of the Himalayas</a:t>
            </a:r>
            <a:endParaRPr lang="en-IN" sz="3200"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628800"/>
            <a:ext cx="5637297"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effectLst/>
              </a:rPr>
              <a:t>THE NORTHERN PLAINS</a:t>
            </a:r>
            <a:endParaRPr lang="en-IN"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5754"/>
          <a:stretch/>
        </p:blipFill>
        <p:spPr bwMode="auto">
          <a:xfrm>
            <a:off x="1043608" y="1449806"/>
            <a:ext cx="7008779" cy="4428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701773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IN" dirty="0" smtClean="0"/>
              <a:t>The Northern plain has been formed by the interplay of the three major river systems, namely- the Indus, the Ganga, the Brahmaputra along with their tributaries. This plain is formed of alluvial soil. The deposition of alluvium in a vast basin lying at the foothills of the Himalaya over millions of years, formed this fertile plain. It spreads over an area of 7 lakh sq. km. The plain being about 2400 km long and 240 to 320 km broad, is a densely populated physiographic division. The rivers in their lower course split into numerous channels due to the deposition of silt. These channels are known as distributaries. </a:t>
            </a:r>
            <a:endParaRPr lang="en-IN" dirty="0"/>
          </a:p>
        </p:txBody>
      </p:sp>
      <p:sp>
        <p:nvSpPr>
          <p:cNvPr id="3" name="Title 2"/>
          <p:cNvSpPr>
            <a:spLocks noGrp="1"/>
          </p:cNvSpPr>
          <p:nvPr>
            <p:ph type="title"/>
          </p:nvPr>
        </p:nvSpPr>
        <p:spPr/>
        <p:txBody>
          <a:bodyPr/>
          <a:lstStyle/>
          <a:p>
            <a:r>
              <a:rPr lang="en-IN" dirty="0" smtClean="0">
                <a:effectLst/>
              </a:rPr>
              <a:t>THE NORTHERN PLAINS</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dirty="0" smtClean="0"/>
              <a:t>The Northern plain is broadly divided into three. The Western part of the Northern Plain is referred to as the Punjab Plains. Formed by the Indus and its tributaries, the larger part of this plain lies in Pakistan. The Ganga plain extends between </a:t>
            </a:r>
            <a:r>
              <a:rPr lang="en-IN" dirty="0" err="1" smtClean="0"/>
              <a:t>Ghaggar</a:t>
            </a:r>
            <a:r>
              <a:rPr lang="en-IN" dirty="0" smtClean="0"/>
              <a:t> and </a:t>
            </a:r>
            <a:r>
              <a:rPr lang="en-IN" dirty="0" err="1" smtClean="0"/>
              <a:t>Teesta</a:t>
            </a:r>
            <a:r>
              <a:rPr lang="en-IN" dirty="0" smtClean="0"/>
              <a:t> rivers. It is spread over the states of North India, Haryana, Delhi, U. P., Bihar, partly Jharkhand and West Bengal to its East, particularly in Assam lies the Brahmaputra plain. </a:t>
            </a:r>
            <a:endParaRPr lang="en-IN" dirty="0"/>
          </a:p>
        </p:txBody>
      </p:sp>
      <p:sp>
        <p:nvSpPr>
          <p:cNvPr id="3" name="Title 2"/>
          <p:cNvSpPr>
            <a:spLocks noGrp="1"/>
          </p:cNvSpPr>
          <p:nvPr>
            <p:ph type="title"/>
          </p:nvPr>
        </p:nvSpPr>
        <p:spPr/>
        <p:txBody>
          <a:bodyPr>
            <a:normAutofit/>
          </a:bodyPr>
          <a:lstStyle/>
          <a:p>
            <a:r>
              <a:rPr lang="en-IN" dirty="0" smtClean="0">
                <a:effectLst/>
              </a:rPr>
              <a:t>THE NORTHERN PLAINS (</a:t>
            </a:r>
            <a:r>
              <a:rPr lang="en-IN" dirty="0" err="1" smtClean="0">
                <a:effectLst/>
              </a:rPr>
              <a:t>cont</a:t>
            </a:r>
            <a:r>
              <a:rPr lang="en-IN" dirty="0" smtClean="0">
                <a:effectLst/>
              </a:rPr>
              <a:t>…)</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80728"/>
          </a:xfrm>
        </p:spPr>
        <p:txBody>
          <a:bodyPr/>
          <a:lstStyle/>
          <a:p>
            <a:r>
              <a:rPr lang="en-IN" sz="4400" dirty="0"/>
              <a:t>THE PENINSULAR PLATEAU</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124744"/>
            <a:ext cx="7129954"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350033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IN" sz="2200" dirty="0" smtClean="0"/>
              <a:t>The Peninsular Plateau is a tableland composed of the old crystalline, igneous and metamorphic rocks. It was formed due to the breaking and drifting of the </a:t>
            </a:r>
            <a:r>
              <a:rPr lang="en-IN" sz="2200" dirty="0" err="1" smtClean="0"/>
              <a:t>Gondwana</a:t>
            </a:r>
            <a:r>
              <a:rPr lang="en-IN" sz="2200" dirty="0" smtClean="0"/>
              <a:t> land and thus, making it a part of the oldest landmass. The plateau has broad and shallow valleys and rounded hills. This plateau consists of two broad divisions, namely, the Central Highlands and the Deccan Plateau. The </a:t>
            </a:r>
            <a:r>
              <a:rPr lang="en-IN" sz="2200" dirty="0" err="1" smtClean="0"/>
              <a:t>Vindhyan</a:t>
            </a:r>
            <a:r>
              <a:rPr lang="en-IN" sz="2200" dirty="0" smtClean="0"/>
              <a:t> range is bounded by the Central Highlands on the south and the </a:t>
            </a:r>
            <a:r>
              <a:rPr lang="en-IN" sz="2200" dirty="0" err="1" smtClean="0"/>
              <a:t>Aravalis</a:t>
            </a:r>
            <a:r>
              <a:rPr lang="en-IN" sz="2200" dirty="0" smtClean="0"/>
              <a:t> on the northwest. The eastward extensions of this plateau are locally known as the </a:t>
            </a:r>
            <a:r>
              <a:rPr lang="en-IN" sz="2200" dirty="0" err="1" smtClean="0"/>
              <a:t>Bundelkhand</a:t>
            </a:r>
            <a:r>
              <a:rPr lang="en-IN" sz="2200" dirty="0" smtClean="0"/>
              <a:t> and </a:t>
            </a:r>
            <a:r>
              <a:rPr lang="en-IN" sz="2200" dirty="0" err="1" smtClean="0"/>
              <a:t>Baghelkhand</a:t>
            </a:r>
            <a:r>
              <a:rPr lang="en-IN" sz="2200" dirty="0" smtClean="0"/>
              <a:t>. The Deccan Plateau is a triangular landmass that lies to the south of the river Narmada. </a:t>
            </a:r>
            <a:endParaRPr lang="en-IN" sz="2200" dirty="0"/>
          </a:p>
        </p:txBody>
      </p:sp>
      <p:sp>
        <p:nvSpPr>
          <p:cNvPr id="3" name="Title 2"/>
          <p:cNvSpPr>
            <a:spLocks noGrp="1"/>
          </p:cNvSpPr>
          <p:nvPr>
            <p:ph type="title"/>
          </p:nvPr>
        </p:nvSpPr>
        <p:spPr/>
        <p:txBody>
          <a:bodyPr/>
          <a:lstStyle/>
          <a:p>
            <a:r>
              <a:rPr lang="en-IN" dirty="0" smtClean="0"/>
              <a:t>THE PENINSULAR PLATEAU</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n-IN" dirty="0" smtClean="0"/>
              <a:t>The Western Ghats and the Eastern Ghats mark the western and eastern edges of the Deccan Plateau respectively. Western Ghats lie parallel to the western coast. They are continuous and can be crossed through passes only. The Western Ghats are higher than Eastern Ghats. The Eastern Ghats stretch from the Mahanadi Valley to the </a:t>
            </a:r>
            <a:r>
              <a:rPr lang="en-IN" dirty="0" err="1" smtClean="0"/>
              <a:t>Nigiris</a:t>
            </a:r>
            <a:r>
              <a:rPr lang="en-IN" dirty="0" smtClean="0"/>
              <a:t> in the south. They are discontinuous and irregular and dissected by rivers draining into the Bay of Bengal. One of the distinct features of the peninsular plateau is the black soil area known as Deccan Trap. This is of volcanic origin hence the rocks are igneous. The </a:t>
            </a:r>
            <a:r>
              <a:rPr lang="en-IN" dirty="0" err="1" smtClean="0"/>
              <a:t>Aravali</a:t>
            </a:r>
            <a:r>
              <a:rPr lang="en-IN" dirty="0" smtClean="0"/>
              <a:t> Hills lie on the western and north-western margins of the peninsular plateau. </a:t>
            </a:r>
            <a:endParaRPr lang="en-IN" dirty="0"/>
          </a:p>
        </p:txBody>
      </p:sp>
      <p:sp>
        <p:nvSpPr>
          <p:cNvPr id="3" name="Title 2"/>
          <p:cNvSpPr>
            <a:spLocks noGrp="1"/>
          </p:cNvSpPr>
          <p:nvPr>
            <p:ph type="title"/>
          </p:nvPr>
        </p:nvSpPr>
        <p:spPr/>
        <p:txBody>
          <a:bodyPr/>
          <a:lstStyle/>
          <a:p>
            <a:r>
              <a:rPr lang="en-IN" dirty="0" smtClean="0"/>
              <a:t>THE PENINSULAR PLATEAU</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96752"/>
          </a:xfrm>
        </p:spPr>
        <p:txBody>
          <a:bodyPr/>
          <a:lstStyle/>
          <a:p>
            <a:r>
              <a:rPr lang="en-IN" dirty="0"/>
              <a:t>THE INDIAN DESERT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1196752"/>
            <a:ext cx="7200800" cy="4810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085402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9992" y="926892"/>
            <a:ext cx="4464496" cy="5211028"/>
          </a:xfrm>
          <a:prstGeom prst="rect">
            <a:avLst/>
          </a:prstGeom>
          <a:noFill/>
        </p:spPr>
      </p:pic>
      <p:sp>
        <p:nvSpPr>
          <p:cNvPr id="2" name="Content Placeholder 1"/>
          <p:cNvSpPr>
            <a:spLocks noGrp="1"/>
          </p:cNvSpPr>
          <p:nvPr>
            <p:ph idx="1"/>
          </p:nvPr>
        </p:nvSpPr>
        <p:spPr>
          <a:xfrm>
            <a:off x="395536" y="1124744"/>
            <a:ext cx="4104456" cy="5040560"/>
          </a:xfrm>
        </p:spPr>
        <p:txBody>
          <a:bodyPr>
            <a:noAutofit/>
          </a:bodyPr>
          <a:lstStyle/>
          <a:p>
            <a:pPr marL="109728" indent="0" algn="just">
              <a:buNone/>
            </a:pPr>
            <a:r>
              <a:rPr lang="en-IN" sz="1950" dirty="0" smtClean="0"/>
              <a:t>India is a vast country with varied landforms. Our country has practically all major physical features of the Earth i. e. Mountains, Plains, Deserts, Plateaus and Islands. India is a large landmass formed during different geological periods which has influenced her relief its present form. The movement of the plates results in building up of stresses within the plates and the continental rocks above, leading to folding, faulting and volcanic activity. </a:t>
            </a:r>
            <a:endParaRPr lang="en-IN" sz="1950" dirty="0"/>
          </a:p>
        </p:txBody>
      </p:sp>
      <p:sp>
        <p:nvSpPr>
          <p:cNvPr id="3" name="Title 2"/>
          <p:cNvSpPr>
            <a:spLocks noGrp="1"/>
          </p:cNvSpPr>
          <p:nvPr>
            <p:ph type="title"/>
          </p:nvPr>
        </p:nvSpPr>
        <p:spPr>
          <a:xfrm>
            <a:off x="457200" y="0"/>
            <a:ext cx="8229600" cy="926892"/>
          </a:xfrm>
        </p:spPr>
        <p:txBody>
          <a:bodyPr/>
          <a:lstStyle/>
          <a:p>
            <a:r>
              <a:rPr lang="en-IN" dirty="0" smtClean="0"/>
              <a:t>Introduction</a:t>
            </a:r>
            <a:endParaRPr lang="en-IN" dirty="0"/>
          </a:p>
        </p:txBody>
      </p:sp>
    </p:spTree>
    <p:extLst>
      <p:ext uri="{BB962C8B-B14F-4D97-AF65-F5344CB8AC3E}">
        <p14:creationId xmlns:p14="http://schemas.microsoft.com/office/powerpoint/2010/main" xmlns="" val="334137476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The Indian desert lies towards the western margins of the </a:t>
            </a:r>
            <a:r>
              <a:rPr lang="en-IN" dirty="0" err="1" smtClean="0"/>
              <a:t>Aravali</a:t>
            </a:r>
            <a:r>
              <a:rPr lang="en-IN" dirty="0" smtClean="0"/>
              <a:t> Hills. It is an undulating sandy plain covered with sand dunes. This region receives very low rainfall below 150 mm per year. It has arid climate with low vegetation cover. Streams appear during rainy season. </a:t>
            </a:r>
            <a:endParaRPr lang="en-IN" dirty="0"/>
          </a:p>
        </p:txBody>
      </p:sp>
      <p:sp>
        <p:nvSpPr>
          <p:cNvPr id="3" name="Title 2"/>
          <p:cNvSpPr>
            <a:spLocks noGrp="1"/>
          </p:cNvSpPr>
          <p:nvPr>
            <p:ph type="title"/>
          </p:nvPr>
        </p:nvSpPr>
        <p:spPr/>
        <p:txBody>
          <a:bodyPr/>
          <a:lstStyle/>
          <a:p>
            <a:r>
              <a:rPr lang="en-IN" dirty="0" smtClean="0"/>
              <a:t>THE INDIAN DESERT</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340768"/>
          </a:xfrm>
        </p:spPr>
        <p:txBody>
          <a:bodyPr/>
          <a:lstStyle/>
          <a:p>
            <a:r>
              <a:rPr lang="en-IN" dirty="0">
                <a:effectLst/>
              </a:rPr>
              <a:t>THE COASTAL PLAINS</a:t>
            </a:r>
            <a:endParaRPr lang="en-IN"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1484784"/>
            <a:ext cx="6192688" cy="4644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9819864"/>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85000" lnSpcReduction="20000"/>
          </a:bodyPr>
          <a:lstStyle/>
          <a:p>
            <a:pPr algn="just"/>
            <a:r>
              <a:rPr lang="en-IN" dirty="0" smtClean="0"/>
              <a:t>The Peninsular plateau is flanked by stretch of narrow coastal strips, running along the Arabian Sea on the west and the Bay of Bengal on the east. The western coast, sandwiched between the Western Ghats and the Arabian Sea, is a narrow plain. It consists of three sections. The northern part of the coast is called the </a:t>
            </a:r>
            <a:r>
              <a:rPr lang="en-IN" dirty="0" err="1" smtClean="0"/>
              <a:t>Konkan</a:t>
            </a:r>
            <a:r>
              <a:rPr lang="en-IN" dirty="0" smtClean="0"/>
              <a:t>(Mumbai-Goa), the central stretch is called the </a:t>
            </a:r>
            <a:r>
              <a:rPr lang="en-IN" dirty="0" err="1" smtClean="0"/>
              <a:t>Kannad</a:t>
            </a:r>
            <a:r>
              <a:rPr lang="en-IN" dirty="0" smtClean="0"/>
              <a:t> Plain while the southern stretch is referred to as the Malabar Coast. The plains along the Bay of Bengal are wide and level. In the northern part, it is referred to as the Northern </a:t>
            </a:r>
            <a:r>
              <a:rPr lang="en-IN" dirty="0" err="1" smtClean="0"/>
              <a:t>Circar</a:t>
            </a:r>
            <a:r>
              <a:rPr lang="en-IN" dirty="0" smtClean="0"/>
              <a:t>, while the southern part is known as the Coromandel Coast. Large Rivers such as the Mahanadi, the Godavari, the Krishna, and the </a:t>
            </a:r>
            <a:r>
              <a:rPr lang="en-IN" dirty="0" err="1" smtClean="0"/>
              <a:t>Kaveri</a:t>
            </a:r>
            <a:r>
              <a:rPr lang="en-IN" dirty="0" smtClean="0"/>
              <a:t> have formed extensive delta on this coast. Lake </a:t>
            </a:r>
            <a:r>
              <a:rPr lang="en-IN" dirty="0" err="1" smtClean="0"/>
              <a:t>Chilika</a:t>
            </a:r>
            <a:r>
              <a:rPr lang="en-IN" dirty="0" smtClean="0"/>
              <a:t> is an important feature along the eastern coast. </a:t>
            </a:r>
            <a:endParaRPr lang="en-IN" dirty="0"/>
          </a:p>
        </p:txBody>
      </p:sp>
      <p:sp>
        <p:nvSpPr>
          <p:cNvPr id="3" name="Title 2"/>
          <p:cNvSpPr>
            <a:spLocks noGrp="1"/>
          </p:cNvSpPr>
          <p:nvPr>
            <p:ph type="title"/>
          </p:nvPr>
        </p:nvSpPr>
        <p:spPr/>
        <p:txBody>
          <a:bodyPr/>
          <a:lstStyle/>
          <a:p>
            <a:r>
              <a:rPr lang="en-IN" dirty="0" smtClean="0">
                <a:effectLst/>
              </a:rPr>
              <a:t>THE COASTAL PLAINS</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IN" dirty="0"/>
              <a:t>THE ISLANDS</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5863" r="14326"/>
          <a:stretch/>
        </p:blipFill>
        <p:spPr bwMode="auto">
          <a:xfrm>
            <a:off x="467544" y="1484784"/>
            <a:ext cx="5475932" cy="403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4168" y="210423"/>
            <a:ext cx="2843808" cy="65879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25446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IN" dirty="0" smtClean="0"/>
              <a:t>The Lakshadweep Islands group lying close to the Malabar coast of Kerala. This group of islands is composed of small coral islands. Earlier they were known as Laccadive, Minicoy and </a:t>
            </a:r>
            <a:r>
              <a:rPr lang="en-IN" dirty="0" err="1" smtClean="0"/>
              <a:t>Amindive</a:t>
            </a:r>
            <a:r>
              <a:rPr lang="en-IN" dirty="0" smtClean="0"/>
              <a:t>. In 1973 these were named as Lakshadweep. </a:t>
            </a:r>
            <a:br>
              <a:rPr lang="en-IN" dirty="0" smtClean="0"/>
            </a:br>
            <a:r>
              <a:rPr lang="en-IN" dirty="0" smtClean="0"/>
              <a:t>It covers small area of 32 sq. km. </a:t>
            </a:r>
            <a:r>
              <a:rPr lang="en-IN" dirty="0" err="1" smtClean="0"/>
              <a:t>Kavaratti</a:t>
            </a:r>
            <a:r>
              <a:rPr lang="en-IN" dirty="0" smtClean="0"/>
              <a:t> </a:t>
            </a:r>
            <a:br>
              <a:rPr lang="en-IN" dirty="0" smtClean="0"/>
            </a:br>
            <a:r>
              <a:rPr lang="en-IN" dirty="0" smtClean="0"/>
              <a:t>Island is the administrative head-quarters of Lakshadweep. This island group has great diversity of flora and fauna. The </a:t>
            </a:r>
            <a:r>
              <a:rPr lang="en-IN" dirty="0" err="1" smtClean="0"/>
              <a:t>Pitti</a:t>
            </a:r>
            <a:r>
              <a:rPr lang="en-IN" dirty="0" smtClean="0"/>
              <a:t> Island, which is uninhabited, has a bird sanctuary. The elongated chain of islands located in the Bay of Bengal extending from north to south. </a:t>
            </a:r>
            <a:endParaRPr lang="en-IN" dirty="0"/>
          </a:p>
        </p:txBody>
      </p:sp>
      <p:sp>
        <p:nvSpPr>
          <p:cNvPr id="3" name="Title 2"/>
          <p:cNvSpPr>
            <a:spLocks noGrp="1"/>
          </p:cNvSpPr>
          <p:nvPr>
            <p:ph type="title"/>
          </p:nvPr>
        </p:nvSpPr>
        <p:spPr/>
        <p:txBody>
          <a:bodyPr/>
          <a:lstStyle/>
          <a:p>
            <a:r>
              <a:rPr lang="en-IN" dirty="0" smtClean="0"/>
              <a:t>THE ISLANDS</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400" dirty="0" smtClean="0"/>
              <a:t>These are Andaman and Nicobar islands. They are bigger in size and are more numerous and scattered. The entire group of islands is divided in to two broad categories- The Andaman in the north and the Nicobar in the south. It is believed that these islands are an elevated portion of submarine mountains. These island groups are of great strategic importance for the country. There is great diversity of flora and fauna in this group of islands too. These islands lie close to equator and experience equatorial climate and thick forest cover. </a:t>
            </a:r>
            <a:endParaRPr lang="en-IN" sz="2400" dirty="0"/>
          </a:p>
          <a:p>
            <a:endParaRPr lang="en-IN" sz="2400" dirty="0"/>
          </a:p>
        </p:txBody>
      </p:sp>
      <p:sp>
        <p:nvSpPr>
          <p:cNvPr id="3" name="Title 2"/>
          <p:cNvSpPr>
            <a:spLocks noGrp="1"/>
          </p:cNvSpPr>
          <p:nvPr>
            <p:ph type="title"/>
          </p:nvPr>
        </p:nvSpPr>
        <p:spPr/>
        <p:txBody>
          <a:bodyPr/>
          <a:lstStyle/>
          <a:p>
            <a:r>
              <a:rPr lang="en-US" dirty="0" smtClean="0"/>
              <a:t>THE ISLANDS</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Thankyou</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IN" dirty="0" smtClean="0"/>
              <a:t>Plate movements are classified into three types. They are; Convergent Boundary While some plates come towards each other and form convergent boundary. Divergent Boundary some plates move away from each other and form divergent boundary. Transform Boundary In the event of two plates coming together they may either collide and crumble, or one may slide under the other. At times, they may also move horizontally past each other and form transform boundary. </a:t>
            </a:r>
            <a:endParaRPr lang="en-IN" dirty="0"/>
          </a:p>
        </p:txBody>
      </p:sp>
      <p:sp>
        <p:nvSpPr>
          <p:cNvPr id="3" name="Title 2"/>
          <p:cNvSpPr>
            <a:spLocks noGrp="1"/>
          </p:cNvSpPr>
          <p:nvPr>
            <p:ph type="title"/>
          </p:nvPr>
        </p:nvSpPr>
        <p:spPr/>
        <p:txBody>
          <a:bodyPr>
            <a:noAutofit/>
          </a:bodyPr>
          <a:lstStyle/>
          <a:p>
            <a:r>
              <a:rPr lang="en-IN" sz="3200" dirty="0" smtClean="0"/>
              <a:t>CLASSIFICATION OF PLATE MOVEMENTS</a:t>
            </a:r>
            <a:endParaRPr lang="en-IN" sz="3200" dirty="0"/>
          </a:p>
        </p:txBody>
      </p:sp>
    </p:spTree>
    <p:extLst>
      <p:ext uri="{BB962C8B-B14F-4D97-AF65-F5344CB8AC3E}">
        <p14:creationId xmlns:p14="http://schemas.microsoft.com/office/powerpoint/2010/main" xmlns="" val="226504387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624159" y="2555296"/>
            <a:ext cx="3895682" cy="2377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Plate Boundaries</a:t>
            </a:r>
            <a:endParaRPr lang="en-IN" dirty="0"/>
          </a:p>
        </p:txBody>
      </p:sp>
    </p:spTree>
    <p:extLst>
      <p:ext uri="{BB962C8B-B14F-4D97-AF65-F5344CB8AC3E}">
        <p14:creationId xmlns:p14="http://schemas.microsoft.com/office/powerpoint/2010/main" xmlns="" val="944627887"/>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155583" cy="4525963"/>
          </a:xfrm>
        </p:spPr>
        <p:txBody>
          <a:bodyPr>
            <a:normAutofit fontScale="92500" lnSpcReduction="20000"/>
          </a:bodyPr>
          <a:lstStyle/>
          <a:p>
            <a:pPr algn="just"/>
            <a:r>
              <a:rPr lang="en-IN" dirty="0" smtClean="0"/>
              <a:t>The oldest landmass, (the Peninsula part), was a part of the </a:t>
            </a:r>
            <a:r>
              <a:rPr lang="en-IN" dirty="0" err="1" smtClean="0"/>
              <a:t>Gondwana</a:t>
            </a:r>
            <a:r>
              <a:rPr lang="en-IN" dirty="0" smtClean="0"/>
              <a:t> land. The </a:t>
            </a:r>
            <a:r>
              <a:rPr lang="en-IN" dirty="0" err="1" smtClean="0"/>
              <a:t>Gondwana</a:t>
            </a:r>
            <a:r>
              <a:rPr lang="en-IN" dirty="0" smtClean="0"/>
              <a:t> land included India, Australia, South Africa and South America as one single land mass. The convectional currents split the crust into a number of pieces, thus leading to the drifting of the Indo-Australian plate after being separated from the </a:t>
            </a:r>
            <a:r>
              <a:rPr lang="en-IN" dirty="0" err="1" smtClean="0"/>
              <a:t>Gondwana</a:t>
            </a:r>
            <a:r>
              <a:rPr lang="en-IN" dirty="0" smtClean="0"/>
              <a:t> land, towards north. The northward drift resulted in the collision of the plate with the much larger Eurasian Plate. Due to this collision, the sedimentary rocks which were accumulated in the geosyncline known as the Tethys were folded to form the mountain system of western Asia and Himalaya. </a:t>
            </a:r>
          </a:p>
        </p:txBody>
      </p:sp>
      <p:sp>
        <p:nvSpPr>
          <p:cNvPr id="3" name="Title 2"/>
          <p:cNvSpPr>
            <a:spLocks noGrp="1"/>
          </p:cNvSpPr>
          <p:nvPr>
            <p:ph type="title"/>
          </p:nvPr>
        </p:nvSpPr>
        <p:spPr/>
        <p:txBody>
          <a:bodyPr/>
          <a:lstStyle/>
          <a:p>
            <a:r>
              <a:rPr lang="en-IN" dirty="0" smtClean="0"/>
              <a:t>PLATE BOUNDARIES</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IN" dirty="0" smtClean="0"/>
              <a:t>The Himalayan uplift out of the Tethys Sea and subsidence of the northern flank of the peninsular plateau resulted in the formation of a large basin. In due course of time this depression, gradually got filled with deposition of sediments by the rivers flowing from the mountains in the north and the peninsular plateau in the south. A flat land of extensive alluvial deposits led to the formation of the northern plains of India. The land of India displays great physical variation. Geologically, the Peninsular Plateau constitutes one of the ancient landmasses on the earth’s surface. The northern plains are formed of alluvial deposits. The Peninsulas Plateau is composed of igneous and metamorphic rocks with gently rising hills and wide valleys. </a:t>
            </a:r>
            <a:endParaRPr lang="en-IN" dirty="0"/>
          </a:p>
          <a:p>
            <a:endParaRPr lang="en-IN" dirty="0"/>
          </a:p>
        </p:txBody>
      </p:sp>
      <p:sp>
        <p:nvSpPr>
          <p:cNvPr id="3" name="Title 2"/>
          <p:cNvSpPr>
            <a:spLocks noGrp="1"/>
          </p:cNvSpPr>
          <p:nvPr>
            <p:ph type="title"/>
          </p:nvPr>
        </p:nvSpPr>
        <p:spPr/>
        <p:txBody>
          <a:bodyPr/>
          <a:lstStyle/>
          <a:p>
            <a:r>
              <a:rPr lang="en-IN" dirty="0" smtClean="0"/>
              <a:t>PLATE BOUNDARIES (</a:t>
            </a:r>
            <a:r>
              <a:rPr lang="en-IN" dirty="0" err="1" smtClean="0"/>
              <a:t>Cont</a:t>
            </a:r>
            <a:r>
              <a:rPr lang="en-IN" dirty="0" smtClean="0"/>
              <a:t>…)</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96752"/>
          </a:xfrm>
        </p:spPr>
        <p:txBody>
          <a:bodyPr>
            <a:normAutofit fontScale="90000"/>
          </a:bodyPr>
          <a:lstStyle/>
          <a:p>
            <a:r>
              <a:rPr lang="en-IN" sz="4400" dirty="0"/>
              <a:t>Major Physiographic Divisions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196752"/>
            <a:ext cx="5760640" cy="5552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09284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IN" dirty="0" smtClean="0"/>
              <a:t>The Physical features of India can be grouped under the following physiographic divisions</a:t>
            </a:r>
          </a:p>
          <a:p>
            <a:pPr marL="109728" indent="0">
              <a:buNone/>
            </a:pPr>
            <a:endParaRPr lang="en-IN" dirty="0" smtClean="0"/>
          </a:p>
          <a:p>
            <a:pPr marL="880110" lvl="1" indent="-514350">
              <a:buFont typeface="+mj-lt"/>
              <a:buAutoNum type="romanLcPeriod"/>
            </a:pPr>
            <a:r>
              <a:rPr lang="en-IN" dirty="0" smtClean="0"/>
              <a:t>The Himalayan Mountains. </a:t>
            </a:r>
            <a:endParaRPr lang="en-IN" dirty="0"/>
          </a:p>
          <a:p>
            <a:pPr marL="880110" lvl="1" indent="-514350">
              <a:buFont typeface="+mj-lt"/>
              <a:buAutoNum type="romanLcPeriod"/>
            </a:pPr>
            <a:r>
              <a:rPr lang="en-IN" dirty="0" smtClean="0"/>
              <a:t>The Northern Plains </a:t>
            </a:r>
            <a:endParaRPr lang="en-IN" dirty="0"/>
          </a:p>
          <a:p>
            <a:pPr marL="880110" lvl="1" indent="-514350">
              <a:buFont typeface="+mj-lt"/>
              <a:buAutoNum type="romanLcPeriod"/>
            </a:pPr>
            <a:r>
              <a:rPr lang="en-IN" dirty="0" smtClean="0"/>
              <a:t>The Peninsular Plateau </a:t>
            </a:r>
            <a:endParaRPr lang="en-IN" dirty="0"/>
          </a:p>
          <a:p>
            <a:pPr marL="880110" lvl="1" indent="-514350">
              <a:buFont typeface="+mj-lt"/>
              <a:buAutoNum type="romanLcPeriod"/>
            </a:pPr>
            <a:r>
              <a:rPr lang="en-IN" dirty="0" smtClean="0"/>
              <a:t>The Indian Desert </a:t>
            </a:r>
            <a:endParaRPr lang="en-IN" dirty="0"/>
          </a:p>
          <a:p>
            <a:pPr marL="880110" lvl="1" indent="-514350">
              <a:buFont typeface="+mj-lt"/>
              <a:buAutoNum type="romanLcPeriod"/>
            </a:pPr>
            <a:r>
              <a:rPr lang="en-IN" dirty="0" smtClean="0"/>
              <a:t>The Coastal Plains </a:t>
            </a:r>
            <a:endParaRPr lang="en-IN" dirty="0"/>
          </a:p>
          <a:p>
            <a:pPr marL="880110" lvl="1" indent="-514350">
              <a:buFont typeface="+mj-lt"/>
              <a:buAutoNum type="romanLcPeriod"/>
            </a:pPr>
            <a:r>
              <a:rPr lang="en-IN" dirty="0" smtClean="0"/>
              <a:t>The Islands</a:t>
            </a:r>
            <a:endParaRPr lang="en-IN" dirty="0"/>
          </a:p>
          <a:p>
            <a:endParaRPr lang="en-IN" dirty="0"/>
          </a:p>
        </p:txBody>
      </p:sp>
      <p:sp>
        <p:nvSpPr>
          <p:cNvPr id="3" name="Title 2"/>
          <p:cNvSpPr>
            <a:spLocks noGrp="1"/>
          </p:cNvSpPr>
          <p:nvPr>
            <p:ph type="title"/>
          </p:nvPr>
        </p:nvSpPr>
        <p:spPr/>
        <p:txBody>
          <a:bodyPr>
            <a:normAutofit/>
          </a:bodyPr>
          <a:lstStyle/>
          <a:p>
            <a:r>
              <a:rPr lang="en-IN" dirty="0" smtClean="0"/>
              <a:t>Major Physiographic Divisions</a:t>
            </a:r>
            <a:endParaRPr lang="en-IN" dirty="0"/>
          </a:p>
        </p:txBody>
      </p:sp>
    </p:spTree>
    <p:extLst>
      <p:ext uri="{BB962C8B-B14F-4D97-AF65-F5344CB8AC3E}">
        <p14:creationId xmlns:p14="http://schemas.microsoft.com/office/powerpoint/2010/main" xmlns="" val="30556510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52736"/>
          </a:xfrm>
        </p:spPr>
        <p:txBody>
          <a:bodyPr/>
          <a:lstStyle/>
          <a:p>
            <a:r>
              <a:rPr lang="en-US" sz="4000" dirty="0" smtClean="0"/>
              <a:t>THE HIMALAYAN MOUNTAINS</a:t>
            </a:r>
            <a:endParaRPr lang="en-IN" sz="4000" dirty="0"/>
          </a:p>
        </p:txBody>
      </p:sp>
      <p:sp>
        <p:nvSpPr>
          <p:cNvPr id="4" name="AutoShape 2" descr="File:Everest North Face toward Base Camp Tibet Luca Galuzzi 2006 edit 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277323"/>
            <a:ext cx="7620000" cy="507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430293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124</TotalTime>
  <Words>1560</Words>
  <Application>Microsoft Office PowerPoint</Application>
  <PresentationFormat>On-screen Show (4:3)</PresentationFormat>
  <Paragraphs>49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PHYSICAL FEATURES OF INDIA</vt:lpstr>
      <vt:lpstr>Introduction</vt:lpstr>
      <vt:lpstr>CLASSIFICATION OF PLATE MOVEMENTS</vt:lpstr>
      <vt:lpstr>Plate Boundaries</vt:lpstr>
      <vt:lpstr>PLATE BOUNDARIES</vt:lpstr>
      <vt:lpstr>PLATE BOUNDARIES (Cont…)</vt:lpstr>
      <vt:lpstr>Major Physiographic Divisions</vt:lpstr>
      <vt:lpstr>Major Physiographic Divisions</vt:lpstr>
      <vt:lpstr>THE HIMALAYAN MOUNTAINS</vt:lpstr>
      <vt:lpstr>THE HIMALAYAN MOUNTAINS</vt:lpstr>
      <vt:lpstr>THE HIMALAYAN MOUNTAINS (Cont…)</vt:lpstr>
      <vt:lpstr>Some Highest Peaks of the Himalayas</vt:lpstr>
      <vt:lpstr>THE NORTHERN PLAINS</vt:lpstr>
      <vt:lpstr>THE NORTHERN PLAINS</vt:lpstr>
      <vt:lpstr>THE NORTHERN PLAINS (cont…)</vt:lpstr>
      <vt:lpstr>THE PENINSULAR PLATEAU</vt:lpstr>
      <vt:lpstr>THE PENINSULAR PLATEAU</vt:lpstr>
      <vt:lpstr>THE PENINSULAR PLATEAU</vt:lpstr>
      <vt:lpstr>THE INDIAN DESERT</vt:lpstr>
      <vt:lpstr>THE INDIAN DESERT</vt:lpstr>
      <vt:lpstr>THE COASTAL PLAINS</vt:lpstr>
      <vt:lpstr>THE COASTAL PLAINS</vt:lpstr>
      <vt:lpstr>THE ISLANDS</vt:lpstr>
      <vt:lpstr>THE ISLANDS</vt:lpstr>
      <vt:lpstr>THE ISLANDS</vt:lpstr>
      <vt:lpstr>Thankyou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FEATURES OF INDIA</dc:title>
  <dc:creator>SOS</dc:creator>
  <cp:lastModifiedBy>ramesh</cp:lastModifiedBy>
  <cp:revision>55</cp:revision>
  <dcterms:created xsi:type="dcterms:W3CDTF">2013-08-14T14:45:52Z</dcterms:created>
  <dcterms:modified xsi:type="dcterms:W3CDTF">2014-03-08T09:31:50Z</dcterms:modified>
</cp:coreProperties>
</file>