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19" r:id="rId5"/>
    <p:sldId id="280" r:id="rId6"/>
    <p:sldId id="257" r:id="rId7"/>
    <p:sldId id="281" r:id="rId8"/>
    <p:sldId id="282" r:id="rId9"/>
    <p:sldId id="283" r:id="rId10"/>
    <p:sldId id="314" r:id="rId11"/>
    <p:sldId id="315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13" r:id="rId31"/>
    <p:sldId id="317" r:id="rId32"/>
    <p:sldId id="318" r:id="rId33"/>
    <p:sldId id="307" r:id="rId34"/>
    <p:sldId id="309" r:id="rId35"/>
    <p:sldId id="310" r:id="rId36"/>
    <p:sldId id="311" r:id="rId37"/>
    <p:sldId id="312" r:id="rId38"/>
    <p:sldId id="320" r:id="rId39"/>
    <p:sldId id="321" r:id="rId40"/>
  </p:sldIdLst>
  <p:sldSz cx="9906000" cy="6858000" type="A4"/>
  <p:notesSz cx="6858000" cy="91440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68" y="-2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0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0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34965-061A-4A13-B6EE-6D48FE210F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39CE-9996-489A-979E-B745D2A5C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dianexpress.com/article/india/politics/uma-bharti-sworn-in-as-union-minister-nda-government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8484"/>
            <a:ext cx="9906000" cy="170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solidFill>
                  <a:srgbClr val="008000"/>
                </a:solidFill>
                <a:latin typeface="Britannic Bold" pitchFamily="34" charset="0"/>
              </a:rPr>
              <a:t>(AS ON </a:t>
            </a:r>
            <a:r>
              <a:rPr lang="en-US" sz="4400" dirty="0" smtClean="0">
                <a:solidFill>
                  <a:srgbClr val="008000"/>
                </a:solidFill>
                <a:latin typeface="Britannic Bold" pitchFamily="34" charset="0"/>
              </a:rPr>
              <a:t>11-11-2014</a:t>
            </a:r>
            <a:r>
              <a:rPr lang="en-US" sz="4400" dirty="0" smtClean="0">
                <a:solidFill>
                  <a:srgbClr val="008000"/>
                </a:solidFill>
                <a:latin typeface="Britannic Bold" pitchFamily="34" charset="0"/>
              </a:rPr>
              <a:t>)</a:t>
            </a:r>
            <a:endParaRPr lang="en-US" sz="6600" dirty="0" smtClean="0">
              <a:solidFill>
                <a:srgbClr val="008000"/>
              </a:solidFill>
              <a:latin typeface="Britannic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61674" y="6500286"/>
            <a:ext cx="2244328" cy="357716"/>
          </a:xfrm>
          <a:prstGeom prst="rect">
            <a:avLst/>
          </a:prstGeom>
        </p:spPr>
        <p:txBody>
          <a:bodyPr lIns="107275" tIns="53637" rIns="107275" bIns="53637" anchor="ctr">
            <a:norm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33CC"/>
                </a:solidFill>
                <a:latin typeface="Batang" pitchFamily="18" charset="-127"/>
                <a:ea typeface="Batang" pitchFamily="18" charset="-127"/>
                <a:cs typeface="+mj-cs"/>
              </a:rPr>
              <a:t>GURUDEVA.COM - NEW</a:t>
            </a:r>
            <a:endParaRPr lang="en-US" sz="1600" dirty="0">
              <a:solidFill>
                <a:srgbClr val="0033CC"/>
              </a:solidFill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606280"/>
            <a:ext cx="7696200" cy="3432308"/>
          </a:xfrm>
          <a:prstGeom prst="rect">
            <a:avLst/>
          </a:prstGeom>
        </p:spPr>
        <p:txBody>
          <a:bodyPr wrap="square" lIns="107275" tIns="53637" rIns="107275" bIns="53637"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pperplate Gothic Bold" pitchFamily="34" charset="0"/>
              </a:rPr>
              <a:t>LATEST WHO IS </a:t>
            </a:r>
            <a:r>
              <a:rPr lang="en-US" sz="72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pperplate Gothic Bold" pitchFamily="34" charset="0"/>
              </a:rPr>
              <a:t>WHO</a:t>
            </a:r>
          </a:p>
          <a:p>
            <a:pPr algn="ctr">
              <a:defRPr/>
            </a:pPr>
            <a:r>
              <a:rPr lang="en-US" sz="72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pperplate Gothic Bold" pitchFamily="34" charset="0"/>
              </a:rPr>
              <a:t>India</a:t>
            </a:r>
            <a:endParaRPr lang="en-IN" sz="12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pperplate Gothic Bold" pitchFamily="34" charset="0"/>
            </a:endParaRPr>
          </a:p>
        </p:txBody>
      </p:sp>
      <p:pic>
        <p:nvPicPr>
          <p:cNvPr id="7" name="Picture 2" descr="C:\Users\SURESH\Desktop\DSC_0666xx copy.jpg"/>
          <p:cNvPicPr>
            <a:picLocks noChangeAspect="1" noChangeArrowheads="1"/>
          </p:cNvPicPr>
          <p:nvPr/>
        </p:nvPicPr>
        <p:blipFill>
          <a:blip r:embed="rId3" cstate="print"/>
          <a:srcRect b="30777"/>
          <a:stretch>
            <a:fillRect/>
          </a:stretch>
        </p:blipFill>
        <p:spPr bwMode="auto">
          <a:xfrm>
            <a:off x="1159252" y="2114550"/>
            <a:ext cx="1736347" cy="1809750"/>
          </a:xfrm>
          <a:prstGeom prst="ellipse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3867150"/>
            <a:ext cx="3276600" cy="10858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Tw Cen MT" pitchFamily="34" charset="0"/>
                <a:ea typeface="+mj-ea"/>
                <a:cs typeface="+mj-cs"/>
              </a:rPr>
              <a:t>By: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Tw Cen MT" pitchFamily="34" charset="0"/>
                <a:ea typeface="+mj-ea"/>
                <a:cs typeface="+mj-cs"/>
              </a:rPr>
              <a:t>K</a:t>
            </a:r>
            <a:r>
              <a:rPr lang="en-US" sz="2400" b="1" dirty="0">
                <a:latin typeface="Tw Cen MT" pitchFamily="34" charset="0"/>
                <a:ea typeface="+mj-ea"/>
                <a:cs typeface="+mj-cs"/>
              </a:rPr>
              <a:t>. Suresh, </a:t>
            </a:r>
            <a:r>
              <a:rPr lang="en-US" sz="1400" b="1" dirty="0">
                <a:latin typeface="Tw Cen MT" pitchFamily="34" charset="0"/>
                <a:ea typeface="+mj-ea"/>
              </a:rPr>
              <a:t>S.A., S.S.,</a:t>
            </a:r>
            <a:br>
              <a:rPr lang="en-US" sz="1400" b="1" dirty="0">
                <a:latin typeface="Tw Cen MT" pitchFamily="34" charset="0"/>
                <a:ea typeface="+mj-ea"/>
              </a:rPr>
            </a:br>
            <a:r>
              <a:rPr lang="en-US" sz="2400" b="1" dirty="0">
                <a:latin typeface="Tw Cen MT" pitchFamily="34" charset="0"/>
                <a:ea typeface="+mj-ea"/>
                <a:cs typeface="+mj-cs"/>
              </a:rPr>
              <a:t>Z.P. </a:t>
            </a:r>
            <a:r>
              <a:rPr lang="en-US" sz="2000" b="1" dirty="0">
                <a:latin typeface="Tw Cen MT" pitchFamily="34" charset="0"/>
                <a:ea typeface="+mj-ea"/>
                <a:cs typeface="+mj-cs"/>
              </a:rPr>
              <a:t>(Boys) </a:t>
            </a:r>
            <a:r>
              <a:rPr lang="en-US" sz="2400" b="1" dirty="0">
                <a:latin typeface="Tw Cen MT" pitchFamily="34" charset="0"/>
                <a:ea typeface="+mj-ea"/>
                <a:cs typeface="+mj-cs"/>
              </a:rPr>
              <a:t>High School, </a:t>
            </a:r>
            <a:br>
              <a:rPr lang="en-US" sz="2400" b="1" dirty="0">
                <a:latin typeface="Tw Cen MT" pitchFamily="34" charset="0"/>
                <a:ea typeface="+mj-ea"/>
                <a:cs typeface="+mj-cs"/>
              </a:rPr>
            </a:br>
            <a:r>
              <a:rPr lang="en-US" b="1" dirty="0">
                <a:latin typeface="Tw Cen MT" pitchFamily="34" charset="0"/>
                <a:ea typeface="+mj-ea"/>
                <a:cs typeface="+mj-cs"/>
              </a:rPr>
              <a:t>SRIKALAHASTI</a:t>
            </a:r>
            <a:endParaRPr lang="en-US" sz="1600" b="1" i="1" dirty="0">
              <a:latin typeface="Tw Cen MT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12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RESH\Downloads\Manohar-Parrikar1.jpg"/>
          <p:cNvPicPr>
            <a:picLocks noChangeAspect="1" noChangeArrowheads="1"/>
          </p:cNvPicPr>
          <p:nvPr/>
        </p:nvPicPr>
        <p:blipFill>
          <a:blip r:embed="rId2"/>
          <a:srcRect b="2687"/>
          <a:stretch>
            <a:fillRect/>
          </a:stretch>
        </p:blipFill>
        <p:spPr bwMode="auto">
          <a:xfrm>
            <a:off x="1" y="-1"/>
            <a:ext cx="9906000" cy="68580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85800" y="757060"/>
            <a:ext cx="4572000" cy="366253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Manohar</a:t>
            </a:r>
            <a:r>
              <a:rPr lang="en-US" sz="7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Parrikar</a:t>
            </a:r>
            <a:r>
              <a:rPr lang="en-US" sz="7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:</a:t>
            </a:r>
          </a:p>
          <a:p>
            <a:r>
              <a:rPr lang="en-US" sz="8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Defence</a:t>
            </a:r>
            <a:endParaRPr lang="en-US" sz="8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Suresh_P_Prabhu.JPG"/>
          <p:cNvPicPr>
            <a:picLocks noChangeAspect="1" noChangeArrowheads="1"/>
          </p:cNvPicPr>
          <p:nvPr/>
        </p:nvPicPr>
        <p:blipFill>
          <a:blip r:embed="rId2"/>
          <a:srcRect r="76452" b="44444"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pic>
        <p:nvPicPr>
          <p:cNvPr id="3074" name="Picture 2" descr="C:\Users\SURESH\Downloads\Suresh_P_Prab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202" y="0"/>
            <a:ext cx="5824798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3400" y="533400"/>
            <a:ext cx="4648200" cy="3539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Renfrew" pitchFamily="34" charset="0"/>
              </a:rPr>
              <a:t>Suresh </a:t>
            </a:r>
            <a:r>
              <a:rPr lang="en-US" sz="7200" dirty="0" err="1" smtClean="0">
                <a:solidFill>
                  <a:srgbClr val="FFFF00"/>
                </a:solidFill>
                <a:latin typeface="Renfrew" pitchFamily="34" charset="0"/>
              </a:rPr>
              <a:t>Prabhu</a:t>
            </a:r>
            <a:r>
              <a:rPr lang="en-US" sz="7200" dirty="0" smtClean="0">
                <a:solidFill>
                  <a:srgbClr val="FFFF00"/>
                </a:solidFill>
                <a:latin typeface="Renfrew" pitchFamily="34" charset="0"/>
              </a:rPr>
              <a:t>:</a:t>
            </a:r>
          </a:p>
          <a:p>
            <a:r>
              <a:rPr lang="en-US" sz="8000" b="1" dirty="0" smtClean="0">
                <a:solidFill>
                  <a:schemeClr val="bg1"/>
                </a:solidFill>
              </a:rPr>
              <a:t>Railways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Nitin-Gadkari.jpg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 r="75038" b="56667"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SURESH\Downloads\Nitin-Gadk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883" y="0"/>
            <a:ext cx="58001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228600"/>
            <a:ext cx="5867401" cy="4572000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Nitin</a:t>
            </a:r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Gadkari</a:t>
            </a:r>
            <a:r>
              <a:rPr lang="en-US" sz="60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sz="60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sz="66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Road </a:t>
            </a:r>
            <a:r>
              <a:rPr lang="en-US" sz="66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Transport and Highways, </a:t>
            </a:r>
            <a:r>
              <a:rPr lang="en-US" sz="66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Shipping</a:t>
            </a:r>
            <a:endParaRPr lang="en-US" sz="6600" b="1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apr1402electionudp4.jpg"/>
          <p:cNvPicPr>
            <a:picLocks noChangeAspect="1" noChangeArrowheads="1"/>
          </p:cNvPicPr>
          <p:nvPr/>
        </p:nvPicPr>
        <p:blipFill>
          <a:blip r:embed="rId2"/>
          <a:srcRect l="78070" b="56312"/>
          <a:stretch>
            <a:fillRect/>
          </a:stretch>
        </p:blipFill>
        <p:spPr bwMode="auto">
          <a:xfrm>
            <a:off x="0" y="0"/>
            <a:ext cx="9906000" cy="688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SURESH\Downloads\apr1402electionudp4.jpg"/>
          <p:cNvPicPr>
            <a:picLocks noChangeAspect="1" noChangeArrowheads="1"/>
          </p:cNvPicPr>
          <p:nvPr/>
        </p:nvPicPr>
        <p:blipFill>
          <a:blip r:embed="rId2"/>
          <a:srcRect l="16667"/>
          <a:stretch>
            <a:fillRect/>
          </a:stretch>
        </p:blipFill>
        <p:spPr bwMode="auto">
          <a:xfrm>
            <a:off x="0" y="1309985"/>
            <a:ext cx="7239000" cy="554801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685801"/>
            <a:ext cx="8401050" cy="2590801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D </a:t>
            </a:r>
            <a:r>
              <a:rPr lang="en-US" sz="60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V </a:t>
            </a:r>
            <a:r>
              <a:rPr lang="en-US" sz="6000" b="1" dirty="0" err="1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Sadananda</a:t>
            </a:r>
            <a:r>
              <a:rPr lang="en-US" sz="60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Gowda</a:t>
            </a:r>
            <a:r>
              <a:rPr lang="en-US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sz="8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Railways</a:t>
            </a:r>
            <a:endParaRPr lang="en-US" sz="8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article-2284363-184A432A000005DC-189_306x423.jpg"/>
          <p:cNvPicPr>
            <a:picLocks noChangeAspect="1" noChangeArrowheads="1"/>
          </p:cNvPicPr>
          <p:nvPr/>
        </p:nvPicPr>
        <p:blipFill>
          <a:blip r:embed="rId2"/>
          <a:srcRect r="81568" b="52381"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</p:spPr>
      </p:pic>
      <p:pic>
        <p:nvPicPr>
          <p:cNvPr id="8194" name="Picture 2" descr="C:\Users\SURESH\Downloads\article-2284363-184A432A000005DC-189_306x423.jpg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4118243" y="0"/>
            <a:ext cx="57877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4743450" cy="6019800"/>
          </a:xfrm>
        </p:spPr>
        <p:txBody>
          <a:bodyPr>
            <a:noAutofit/>
          </a:bodyPr>
          <a:lstStyle/>
          <a:p>
            <a:pPr algn="l"/>
            <a:r>
              <a:rPr lang="en-US" sz="5400" dirty="0" err="1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  <a:hlinkClick r:id="rId3"/>
              </a:rPr>
              <a:t>Uma</a:t>
            </a:r>
            <a:r>
              <a:rPr lang="en-US" sz="54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  <a:hlinkClick r:id="rId3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  <a:hlinkClick r:id="rId3"/>
              </a:rPr>
              <a:t>Bharti</a:t>
            </a: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/>
            </a:r>
            <a:b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5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Water </a:t>
            </a:r>
            <a:r>
              <a:rPr lang="en-US" sz="5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Resources, River Development and Ganga </a:t>
            </a:r>
            <a:r>
              <a:rPr lang="en-US" sz="5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Rejuvenation</a:t>
            </a:r>
            <a:endParaRPr lang="en-US" sz="5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URESH\Downloads\najma-heptullah_1.jpg"/>
          <p:cNvPicPr>
            <a:picLocks noChangeAspect="1" noChangeArrowheads="1"/>
          </p:cNvPicPr>
          <p:nvPr/>
        </p:nvPicPr>
        <p:blipFill>
          <a:blip r:embed="rId2"/>
          <a:srcRect l="70055" b="43373"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SURESH\Downloads\najma-heptullah_1.jpg"/>
          <p:cNvPicPr>
            <a:picLocks noChangeAspect="1" noChangeArrowheads="1"/>
          </p:cNvPicPr>
          <p:nvPr/>
        </p:nvPicPr>
        <p:blipFill>
          <a:blip r:embed="rId2"/>
          <a:srcRect l="4670"/>
          <a:stretch>
            <a:fillRect/>
          </a:stretch>
        </p:blipFill>
        <p:spPr bwMode="auto">
          <a:xfrm>
            <a:off x="0" y="0"/>
            <a:ext cx="6553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799" y="685800"/>
            <a:ext cx="5124451" cy="5334000"/>
          </a:xfrm>
        </p:spPr>
        <p:txBody>
          <a:bodyPr>
            <a:normAutofit/>
          </a:bodyPr>
          <a:lstStyle/>
          <a:p>
            <a:pPr algn="r"/>
            <a:r>
              <a:rPr lang="en-US" sz="6000" dirty="0" err="1" smtClean="0">
                <a:solidFill>
                  <a:schemeClr val="bg1"/>
                </a:solidFill>
                <a:latin typeface="Renfrew" pitchFamily="34" charset="0"/>
              </a:rPr>
              <a:t>Najma</a:t>
            </a:r>
            <a:r>
              <a:rPr lang="en-US" sz="6000" dirty="0" smtClean="0">
                <a:solidFill>
                  <a:schemeClr val="bg1"/>
                </a:solidFill>
                <a:latin typeface="Renfrew" pitchFamily="34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Renfrew" pitchFamily="34" charset="0"/>
              </a:rPr>
              <a:t>Heptullah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>Minority Affairs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URESH\Downloads\images.jpg"/>
          <p:cNvPicPr>
            <a:picLocks noChangeAspect="1" noChangeArrowheads="1"/>
          </p:cNvPicPr>
          <p:nvPr/>
        </p:nvPicPr>
        <p:blipFill>
          <a:blip r:embed="rId2"/>
          <a:srcRect r="87302" b="55556"/>
          <a:stretch>
            <a:fillRect/>
          </a:stretch>
        </p:blipFill>
        <p:spPr bwMode="auto">
          <a:xfrm>
            <a:off x="1" y="0"/>
            <a:ext cx="48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SURESH\Downloads\images.jpg"/>
          <p:cNvPicPr>
            <a:picLocks noChangeAspect="1" noChangeArrowheads="1"/>
          </p:cNvPicPr>
          <p:nvPr/>
        </p:nvPicPr>
        <p:blipFill>
          <a:blip r:embed="rId2"/>
          <a:srcRect r="8889"/>
          <a:stretch>
            <a:fillRect/>
          </a:stretch>
        </p:blipFill>
        <p:spPr bwMode="auto">
          <a:xfrm>
            <a:off x="4438650" y="0"/>
            <a:ext cx="54673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5124451" cy="6858000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 smtClean="0">
                <a:solidFill>
                  <a:srgbClr val="FF00FF"/>
                </a:solidFill>
                <a:latin typeface="Renfrew" pitchFamily="34" charset="0"/>
              </a:rPr>
              <a:t>Ramvilas</a:t>
            </a:r>
            <a:r>
              <a:rPr lang="en-US" sz="6000" dirty="0" smtClean="0">
                <a:solidFill>
                  <a:srgbClr val="FF00FF"/>
                </a:solidFill>
                <a:latin typeface="Renfrew" pitchFamily="34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Renfrew" pitchFamily="34" charset="0"/>
              </a:rPr>
              <a:t>Paswan</a:t>
            </a:r>
            <a:r>
              <a:rPr lang="en-US" sz="6000" dirty="0" smtClean="0">
                <a:solidFill>
                  <a:srgbClr val="FFFF00"/>
                </a:solidFill>
                <a:latin typeface="Renfrew" pitchFamily="34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Renfrew" pitchFamily="34" charset="0"/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Consumer </a:t>
            </a:r>
            <a:r>
              <a:rPr lang="en-US" sz="6000" b="1" dirty="0">
                <a:solidFill>
                  <a:srgbClr val="FFFF00"/>
                </a:solidFill>
              </a:rPr>
              <a:t>Affairs, Food and Public </a:t>
            </a:r>
            <a:r>
              <a:rPr lang="en-US" sz="6000" b="1" dirty="0" smtClean="0">
                <a:solidFill>
                  <a:srgbClr val="FFFF00"/>
                </a:solidFill>
              </a:rPr>
              <a:t>Distribution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RESH\Downloads\4dbcd22a9d4dbd2a4d894d90f5833c79_m.jpg"/>
          <p:cNvPicPr>
            <a:picLocks noChangeAspect="1" noChangeArrowheads="1"/>
          </p:cNvPicPr>
          <p:nvPr/>
        </p:nvPicPr>
        <p:blipFill>
          <a:blip r:embed="rId2"/>
          <a:srcRect l="5063" b="5063"/>
          <a:stretch>
            <a:fillRect/>
          </a:stretch>
        </p:blipFill>
        <p:spPr bwMode="auto">
          <a:xfrm>
            <a:off x="1" y="0"/>
            <a:ext cx="5715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URESH\Downloads\4dbcd22a9d4dbd2a4d894d90f5833c79_m.jpg"/>
          <p:cNvPicPr>
            <a:picLocks noChangeAspect="1" noChangeArrowheads="1"/>
          </p:cNvPicPr>
          <p:nvPr/>
        </p:nvPicPr>
        <p:blipFill>
          <a:blip r:embed="rId2"/>
          <a:srcRect l="85333" b="43333"/>
          <a:stretch>
            <a:fillRect/>
          </a:stretch>
        </p:blipFill>
        <p:spPr bwMode="auto">
          <a:xfrm>
            <a:off x="5334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0550" y="685800"/>
            <a:ext cx="4895850" cy="5715000"/>
          </a:xfrm>
        </p:spPr>
        <p:txBody>
          <a:bodyPr>
            <a:noAutofit/>
          </a:bodyPr>
          <a:lstStyle/>
          <a:p>
            <a:pPr algn="r"/>
            <a:r>
              <a:rPr lang="en-US" sz="72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Kalraj</a:t>
            </a:r>
            <a:r>
              <a:rPr lang="en-US" sz="7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Mishra</a:t>
            </a:r>
            <a:r>
              <a:rPr lang="en-US" sz="72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/>
            </a:r>
            <a:br>
              <a:rPr lang="en-US" sz="72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Micro</a:t>
            </a:r>
            <a:r>
              <a:rPr lang="en-US" sz="6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Small and Medium 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Enterprises</a:t>
            </a:r>
            <a:endParaRPr lang="en-US" sz="6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RESH\Downloads\manekagan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1440" y="0"/>
            <a:ext cx="6004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URESH\Downloads\manekagandh.jpg"/>
          <p:cNvPicPr>
            <a:picLocks noChangeAspect="1" noChangeArrowheads="1"/>
          </p:cNvPicPr>
          <p:nvPr/>
        </p:nvPicPr>
        <p:blipFill>
          <a:blip r:embed="rId2"/>
          <a:srcRect r="87563" b="75556"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457200"/>
            <a:ext cx="4972050" cy="5486400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>Maneka</a:t>
            </a:r>
            <a:r>
              <a:rPr lang="en-US" sz="6000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> Gandhi</a:t>
            </a:r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/>
            </a:r>
            <a:b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Women </a:t>
            </a:r>
            <a:r>
              <a:rPr lang="en-US" sz="6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Child </a:t>
            </a:r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Development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2551" y="762000"/>
            <a:ext cx="4057650" cy="5410200"/>
          </a:xfrm>
        </p:spPr>
        <p:txBody>
          <a:bodyPr>
            <a:noAutofit/>
          </a:bodyPr>
          <a:lstStyle/>
          <a:p>
            <a:pPr algn="r"/>
            <a:r>
              <a:rPr lang="en-US" sz="6600" dirty="0" err="1" smtClean="0">
                <a:solidFill>
                  <a:srgbClr val="FF0000"/>
                </a:solidFill>
                <a:latin typeface="Renfrew" pitchFamily="34" charset="0"/>
              </a:rPr>
              <a:t>Ananth</a:t>
            </a:r>
            <a:r>
              <a:rPr lang="en-US" sz="6600" dirty="0" smtClean="0">
                <a:solidFill>
                  <a:srgbClr val="FF0000"/>
                </a:solidFill>
                <a:latin typeface="Renfrew" pitchFamily="34" charset="0"/>
              </a:rPr>
              <a:t> Kumar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6600" b="1" dirty="0" smtClean="0"/>
              <a:t>Chemicals </a:t>
            </a:r>
            <a:r>
              <a:rPr lang="en-US" sz="6600" b="1" dirty="0"/>
              <a:t>and </a:t>
            </a:r>
            <a:r>
              <a:rPr lang="en-US" sz="6600" b="1" dirty="0" smtClean="0"/>
              <a:t>Fertilizers</a:t>
            </a:r>
            <a:endParaRPr lang="en-US" sz="6600" b="1" dirty="0"/>
          </a:p>
        </p:txBody>
      </p:sp>
      <p:pic>
        <p:nvPicPr>
          <p:cNvPr id="3074" name="Picture 2" descr="C:\Users\SURESH\Downloads\27BG__ANANTH_KUMAR_191562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5501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 SOCIAL SURESH\who is who\Pranab-Mukherjee-UPA.jpg"/>
          <p:cNvPicPr>
            <a:picLocks noChangeAspect="1" noChangeArrowheads="1"/>
          </p:cNvPicPr>
          <p:nvPr/>
        </p:nvPicPr>
        <p:blipFill>
          <a:blip r:embed="rId3"/>
          <a:srcRect l="79121"/>
          <a:stretch>
            <a:fillRect/>
          </a:stretch>
        </p:blipFill>
        <p:spPr bwMode="auto">
          <a:xfrm>
            <a:off x="4114801" y="0"/>
            <a:ext cx="5791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1 SOCIAL SURESH\who is who\Pranab-Mukherjee-UPA.jpg"/>
          <p:cNvPicPr>
            <a:picLocks noChangeAspect="1" noChangeArrowheads="1"/>
          </p:cNvPicPr>
          <p:nvPr/>
        </p:nvPicPr>
        <p:blipFill>
          <a:blip r:embed="rId3"/>
          <a:srcRect l="7912" r="38462"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4191001" y="381000"/>
            <a:ext cx="5107781" cy="6172200"/>
          </a:xfrm>
          <a:noFill/>
        </p:spPr>
        <p:txBody>
          <a:bodyPr/>
          <a:lstStyle/>
          <a:p>
            <a:pPr algn="r" eaLnBrk="1" hangingPunct="1"/>
            <a:r>
              <a:rPr lang="en-US" sz="5400" dirty="0" err="1" smtClean="0">
                <a:latin typeface="NTR" pitchFamily="2" charset="0"/>
                <a:cs typeface="NTR" pitchFamily="2" charset="0"/>
              </a:rPr>
              <a:t>ప్రస్తుత</a:t>
            </a:r>
            <a:r>
              <a:rPr lang="en-US" sz="5400" dirty="0" smtClean="0">
                <a:latin typeface="NTR" pitchFamily="2" charset="0"/>
                <a:cs typeface="NTR" pitchFamily="2" charset="0"/>
              </a:rPr>
              <a:t> </a:t>
            </a:r>
            <a:r>
              <a:rPr lang="en-US" sz="5400" dirty="0" err="1" smtClean="0">
                <a:latin typeface="NTR" pitchFamily="2" charset="0"/>
                <a:cs typeface="NTR" pitchFamily="2" charset="0"/>
              </a:rPr>
              <a:t>భారత</a:t>
            </a:r>
            <a:r>
              <a:rPr lang="en-US" sz="5400" dirty="0" smtClean="0">
                <a:latin typeface="NTR" pitchFamily="2" charset="0"/>
                <a:cs typeface="NTR" pitchFamily="2" charset="0"/>
              </a:rPr>
              <a:t> </a:t>
            </a:r>
            <a:r>
              <a:rPr lang="en-US" sz="5400" dirty="0" err="1" smtClean="0">
                <a:latin typeface="NTR" pitchFamily="2" charset="0"/>
                <a:cs typeface="NTR" pitchFamily="2" charset="0"/>
              </a:rPr>
              <a:t>రాష్ట్రపతి</a:t>
            </a:r>
            <a:r>
              <a:rPr lang="en-US" sz="5400" dirty="0" smtClean="0">
                <a:latin typeface="NTR" pitchFamily="2" charset="0"/>
                <a:cs typeface="NTR" pitchFamily="2" charset="0"/>
              </a:rPr>
              <a:t/>
            </a:r>
            <a:br>
              <a:rPr lang="en-US" sz="5400" dirty="0" smtClean="0">
                <a:latin typeface="NTR" pitchFamily="2" charset="0"/>
                <a:cs typeface="NTR" pitchFamily="2" charset="0"/>
              </a:rPr>
            </a:br>
            <a:r>
              <a:rPr lang="en-US" sz="5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శ్రీ </a:t>
            </a:r>
            <a:r>
              <a:rPr lang="en-US" sz="5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ప్రణబ్</a:t>
            </a:r>
            <a:r>
              <a:rPr lang="en-US" sz="5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ముఖర్జీ</a:t>
            </a:r>
            <a:r>
              <a:rPr lang="en-US" sz="5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IN" sz="5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/>
            </a:r>
            <a:br>
              <a:rPr lang="en-IN" sz="5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</a:br>
            <a:r>
              <a:rPr lang="en-US" sz="56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President of India</a:t>
            </a:r>
            <a:r>
              <a:rPr lang="en-IN" sz="5600" dirty="0" smtClean="0">
                <a:latin typeface="Ramabhadra" pitchFamily="2" charset="0"/>
                <a:cs typeface="Ramabhadra" pitchFamily="2" charset="0"/>
              </a:rPr>
              <a:t/>
            </a:r>
            <a:br>
              <a:rPr lang="en-IN" sz="5600" dirty="0" smtClean="0">
                <a:latin typeface="Ramabhadra" pitchFamily="2" charset="0"/>
                <a:cs typeface="Ramabhadra" pitchFamily="2" charset="0"/>
              </a:rPr>
            </a:br>
            <a:r>
              <a:rPr lang="en-US" sz="5600" dirty="0" err="1" smtClean="0">
                <a:latin typeface="Ramabhadra" pitchFamily="2" charset="0"/>
                <a:cs typeface="Ramabhadra" pitchFamily="2" charset="0"/>
              </a:rPr>
              <a:t>Shri</a:t>
            </a:r>
            <a:r>
              <a:rPr lang="en-US" sz="56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600" dirty="0" err="1" smtClean="0">
                <a:latin typeface="Ramabhadra" pitchFamily="2" charset="0"/>
                <a:cs typeface="Ramabhadra" pitchFamily="2" charset="0"/>
              </a:rPr>
              <a:t>Pranab</a:t>
            </a:r>
            <a:r>
              <a:rPr lang="en-US" sz="56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600" dirty="0" err="1" smtClean="0">
                <a:latin typeface="Ramabhadra" pitchFamily="2" charset="0"/>
                <a:cs typeface="Ramabhadra" pitchFamily="2" charset="0"/>
              </a:rPr>
              <a:t>Mukherjee</a:t>
            </a:r>
            <a:endParaRPr lang="en-IN" sz="5600" dirty="0" smtClean="0">
              <a:latin typeface="Ramabhadra" pitchFamily="2" charset="0"/>
              <a:cs typeface="Ramabhadra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243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RESH\Downloads\Ravi_Shankar_Prasad_At_Office.jpg"/>
          <p:cNvPicPr>
            <a:picLocks noChangeAspect="1" noChangeArrowheads="1"/>
          </p:cNvPicPr>
          <p:nvPr/>
        </p:nvPicPr>
        <p:blipFill>
          <a:blip r:embed="rId2"/>
          <a:srcRect l="14737" t="7719" b="29123"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URESH\Downloads\Ravi_Shankar_Prasad_At_Office.jpg"/>
          <p:cNvPicPr>
            <a:picLocks noChangeAspect="1" noChangeArrowheads="1"/>
          </p:cNvPicPr>
          <p:nvPr/>
        </p:nvPicPr>
        <p:blipFill>
          <a:blip r:embed="rId2"/>
          <a:srcRect l="88421" b="90175"/>
          <a:stretch>
            <a:fillRect/>
          </a:stretch>
        </p:blipFill>
        <p:spPr bwMode="auto">
          <a:xfrm>
            <a:off x="4876800" y="0"/>
            <a:ext cx="5029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1" y="381000"/>
            <a:ext cx="4057650" cy="6172200"/>
          </a:xfrm>
        </p:spPr>
        <p:txBody>
          <a:bodyPr>
            <a:noAutofit/>
          </a:bodyPr>
          <a:lstStyle/>
          <a:p>
            <a:pPr algn="r"/>
            <a:r>
              <a:rPr lang="en-US" sz="4600" dirty="0" smtClean="0">
                <a:solidFill>
                  <a:srgbClr val="FF0000"/>
                </a:solidFill>
                <a:latin typeface="Renfrew" pitchFamily="34" charset="0"/>
              </a:rPr>
              <a:t>Ravi </a:t>
            </a:r>
            <a:r>
              <a:rPr lang="en-US" sz="4600" dirty="0">
                <a:solidFill>
                  <a:srgbClr val="FF0000"/>
                </a:solidFill>
                <a:latin typeface="Renfrew" pitchFamily="34" charset="0"/>
              </a:rPr>
              <a:t>Shankar </a:t>
            </a:r>
            <a:r>
              <a:rPr lang="en-US" sz="4600" dirty="0" smtClean="0">
                <a:solidFill>
                  <a:srgbClr val="FF0000"/>
                </a:solidFill>
                <a:latin typeface="Renfrew" pitchFamily="34" charset="0"/>
              </a:rPr>
              <a:t>Prasad</a:t>
            </a:r>
            <a:r>
              <a:rPr lang="en-US" sz="4600" b="1" dirty="0" smtClean="0">
                <a:solidFill>
                  <a:srgbClr val="FF0000"/>
                </a:solidFill>
              </a:rPr>
              <a:t/>
            </a:r>
            <a:br>
              <a:rPr lang="en-US" sz="46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Communications </a:t>
            </a:r>
            <a:r>
              <a:rPr lang="en-US" sz="4800" b="1" dirty="0">
                <a:solidFill>
                  <a:schemeClr val="bg1"/>
                </a:solidFill>
              </a:rPr>
              <a:t>and Information Technology, Law and </a:t>
            </a:r>
            <a:r>
              <a:rPr lang="en-US" sz="4800" b="1" dirty="0" smtClean="0">
                <a:solidFill>
                  <a:schemeClr val="bg1"/>
                </a:solidFill>
              </a:rPr>
              <a:t>Justice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pusapati_ashok_gajpati_raju.jpg"/>
          <p:cNvPicPr>
            <a:picLocks noChangeAspect="1" noChangeArrowheads="1"/>
          </p:cNvPicPr>
          <p:nvPr/>
        </p:nvPicPr>
        <p:blipFill>
          <a:blip r:embed="rId2"/>
          <a:srcRect l="70000" b="25556"/>
          <a:stretch>
            <a:fillRect/>
          </a:stretch>
        </p:blipFill>
        <p:spPr bwMode="auto">
          <a:xfrm>
            <a:off x="6553200" y="0"/>
            <a:ext cx="3352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SURESH\Downloads\pusapati_ashok_gajpati_raju.jpg"/>
          <p:cNvPicPr>
            <a:picLocks noChangeAspect="1" noChangeArrowheads="1"/>
          </p:cNvPicPr>
          <p:nvPr/>
        </p:nvPicPr>
        <p:blipFill>
          <a:blip r:embed="rId2"/>
          <a:srcRect l="22500"/>
          <a:stretch>
            <a:fillRect/>
          </a:stretch>
        </p:blipFill>
        <p:spPr bwMode="auto">
          <a:xfrm>
            <a:off x="1" y="0"/>
            <a:ext cx="7086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609600"/>
            <a:ext cx="6019800" cy="5638800"/>
          </a:xfrm>
        </p:spPr>
        <p:txBody>
          <a:bodyPr>
            <a:noAutofit/>
          </a:bodyPr>
          <a:lstStyle/>
          <a:p>
            <a:pPr algn="r"/>
            <a:r>
              <a:rPr lang="en-US" sz="6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Pusapati</a:t>
            </a:r>
            <a: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Ashok </a:t>
            </a:r>
            <a:r>
              <a:rPr lang="en-US" sz="66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Gajapathi</a:t>
            </a:r>
            <a:r>
              <a:rPr lang="en-US" sz="6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Raju</a:t>
            </a:r>
            <a:b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Civil Aviation</a:t>
            </a:r>
            <a:endParaRPr lang="en-US" sz="8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RESH\Downloads\AnantGeete--621x414.jpg"/>
          <p:cNvPicPr>
            <a:picLocks noChangeAspect="1" noChangeArrowheads="1"/>
          </p:cNvPicPr>
          <p:nvPr/>
        </p:nvPicPr>
        <p:blipFill>
          <a:blip r:embed="rId2"/>
          <a:srcRect l="23545" r="27654" b="14883"/>
          <a:stretch>
            <a:fillRect/>
          </a:stretch>
        </p:blipFill>
        <p:spPr bwMode="auto">
          <a:xfrm>
            <a:off x="4010526" y="0"/>
            <a:ext cx="58954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URESH\Downloads\AnantGeete--621x414.jpg"/>
          <p:cNvPicPr>
            <a:picLocks noChangeAspect="1" noChangeArrowheads="1"/>
          </p:cNvPicPr>
          <p:nvPr/>
        </p:nvPicPr>
        <p:blipFill>
          <a:blip r:embed="rId2"/>
          <a:srcRect l="23545" r="68177" b="58808"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4591050" cy="6096000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 smtClean="0">
                <a:latin typeface="Renfrew" pitchFamily="34" charset="0"/>
              </a:rPr>
              <a:t>Anant</a:t>
            </a:r>
            <a:r>
              <a:rPr lang="en-US" sz="6000" dirty="0" smtClean="0">
                <a:latin typeface="Renfrew" pitchFamily="34" charset="0"/>
              </a:rPr>
              <a:t> </a:t>
            </a:r>
            <a:r>
              <a:rPr lang="en-US" sz="6000" dirty="0" err="1" smtClean="0">
                <a:latin typeface="Renfrew" pitchFamily="34" charset="0"/>
              </a:rPr>
              <a:t>Geete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Heavy </a:t>
            </a:r>
            <a:r>
              <a:rPr lang="en-US" sz="6000" b="1" dirty="0"/>
              <a:t>Industries and Public </a:t>
            </a:r>
            <a:r>
              <a:rPr lang="en-US" sz="6000" b="1" dirty="0" smtClean="0"/>
              <a:t>Enterprises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RESH\Downloads\harsimrat-kaur-badal.jpg"/>
          <p:cNvPicPr>
            <a:picLocks noChangeAspect="1" noChangeArrowheads="1"/>
          </p:cNvPicPr>
          <p:nvPr/>
        </p:nvPicPr>
        <p:blipFill>
          <a:blip r:embed="rId2"/>
          <a:srcRect l="26477" t="2561" r="2723" b="1477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1" y="152400"/>
            <a:ext cx="5276850" cy="5867400"/>
          </a:xfrm>
        </p:spPr>
        <p:txBody>
          <a:bodyPr>
            <a:noAutofit/>
          </a:bodyPr>
          <a:lstStyle/>
          <a:p>
            <a:pPr algn="r"/>
            <a:r>
              <a:rPr lang="en-US" sz="6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>Harsimrat</a:t>
            </a:r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60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>Kaur</a:t>
            </a:r>
            <a:r>
              <a:rPr lang="en-US" sz="6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6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>Badal</a:t>
            </a:r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  <a:t/>
            </a:r>
            <a:b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66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Food </a:t>
            </a:r>
            <a:r>
              <a:rPr lang="en-US" sz="66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Processing </a:t>
            </a:r>
            <a:r>
              <a:rPr lang="en-US" sz="66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Industries</a:t>
            </a:r>
            <a:endParaRPr lang="en-US" sz="7200" b="1" dirty="0">
              <a:solidFill>
                <a:srgbClr val="0066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BJP-alleges-Aji10396_1.jpg"/>
          <p:cNvPicPr>
            <a:picLocks noChangeAspect="1" noChangeArrowheads="1"/>
          </p:cNvPicPr>
          <p:nvPr/>
        </p:nvPicPr>
        <p:blipFill>
          <a:blip r:embed="rId2"/>
          <a:srcRect r="78706" b="38710"/>
          <a:stretch>
            <a:fillRect/>
          </a:stretch>
        </p:blipFill>
        <p:spPr bwMode="auto">
          <a:xfrm flipH="1">
            <a:off x="1" y="0"/>
            <a:ext cx="4419600" cy="6858000"/>
          </a:xfrm>
          <a:prstGeom prst="rect">
            <a:avLst/>
          </a:prstGeom>
          <a:noFill/>
        </p:spPr>
      </p:pic>
      <p:pic>
        <p:nvPicPr>
          <p:cNvPr id="8194" name="Picture 2" descr="C:\Users\SURESH\Downloads\BJP-alleges-Aji10396_1.jpg"/>
          <p:cNvPicPr>
            <a:picLocks noChangeAspect="1" noChangeArrowheads="1"/>
          </p:cNvPicPr>
          <p:nvPr/>
        </p:nvPicPr>
        <p:blipFill>
          <a:blip r:embed="rId2"/>
          <a:srcRect l="20361"/>
          <a:stretch>
            <a:fillRect/>
          </a:stretch>
        </p:blipFill>
        <p:spPr bwMode="auto">
          <a:xfrm flipH="1">
            <a:off x="2518986" y="0"/>
            <a:ext cx="738701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4648200" cy="58674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Narendra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Singh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Tomar</a:t>
            </a:r>
            <a:r>
              <a:rPr lang="en-US" sz="6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/>
            </a:r>
            <a:br>
              <a:rPr lang="en-US" sz="6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Mines</a:t>
            </a:r>
            <a:r>
              <a:rPr lang="en-US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Steel, Labour and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Employment</a:t>
            </a:r>
            <a:endParaRPr lang="en-US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URESH\Downloads\JUAL-ORAM.jpg"/>
          <p:cNvPicPr>
            <a:picLocks noChangeAspect="1" noChangeArrowheads="1"/>
          </p:cNvPicPr>
          <p:nvPr/>
        </p:nvPicPr>
        <p:blipFill>
          <a:blip r:embed="rId2"/>
          <a:srcRect l="26087"/>
          <a:stretch>
            <a:fillRect/>
          </a:stretch>
        </p:blipFill>
        <p:spPr bwMode="auto">
          <a:xfrm>
            <a:off x="0" y="0"/>
            <a:ext cx="815286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304800"/>
            <a:ext cx="4895850" cy="5867400"/>
          </a:xfrm>
        </p:spPr>
        <p:txBody>
          <a:bodyPr>
            <a:noAutofit/>
          </a:bodyPr>
          <a:lstStyle/>
          <a:p>
            <a:pPr algn="r"/>
            <a:r>
              <a:rPr lang="en-US" sz="8800" dirty="0" err="1" smtClean="0">
                <a:solidFill>
                  <a:srgbClr val="FF0000"/>
                </a:solidFill>
                <a:latin typeface="Renfrew" pitchFamily="34" charset="0"/>
              </a:rPr>
              <a:t>Jual</a:t>
            </a:r>
            <a:r>
              <a:rPr lang="en-US" sz="8800" dirty="0" smtClean="0">
                <a:solidFill>
                  <a:srgbClr val="FF0000"/>
                </a:solidFill>
                <a:latin typeface="Renfrew" pitchFamily="34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Renfrew" pitchFamily="34" charset="0"/>
              </a:rPr>
              <a:t>Oram</a:t>
            </a:r>
            <a:r>
              <a:rPr lang="en-US" sz="8800" dirty="0" smtClean="0">
                <a:solidFill>
                  <a:srgbClr val="FF0000"/>
                </a:solidFill>
                <a:latin typeface="Renfrew" pitchFamily="34" charset="0"/>
              </a:rPr>
              <a:t> </a:t>
            </a:r>
            <a:r>
              <a:rPr lang="en-US" sz="8800" b="1" dirty="0">
                <a:solidFill>
                  <a:srgbClr val="006600"/>
                </a:solidFill>
              </a:rPr>
              <a:t>Tribal </a:t>
            </a:r>
            <a:r>
              <a:rPr lang="en-US" sz="8800" b="1" dirty="0" smtClean="0">
                <a:solidFill>
                  <a:srgbClr val="006600"/>
                </a:solidFill>
              </a:rPr>
              <a:t>Affairs</a:t>
            </a:r>
            <a:endParaRPr lang="en-US" sz="9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URESH\Downloads\ZZZZZZZZZZZZ.jpg"/>
          <p:cNvPicPr>
            <a:picLocks noChangeAspect="1" noChangeArrowheads="1"/>
          </p:cNvPicPr>
          <p:nvPr/>
        </p:nvPicPr>
        <p:blipFill>
          <a:blip r:embed="rId2"/>
          <a:srcRect l="35808"/>
          <a:stretch>
            <a:fillRect/>
          </a:stretch>
        </p:blipFill>
        <p:spPr bwMode="auto">
          <a:xfrm>
            <a:off x="0" y="0"/>
            <a:ext cx="7239808" cy="6858000"/>
          </a:xfrm>
          <a:prstGeom prst="rect">
            <a:avLst/>
          </a:prstGeom>
          <a:noFill/>
        </p:spPr>
      </p:pic>
      <p:pic>
        <p:nvPicPr>
          <p:cNvPr id="4" name="Picture 2" descr="C:\Users\SURESH\Downloads\ZZZZZZZZZZZZ.jpg"/>
          <p:cNvPicPr>
            <a:picLocks noChangeAspect="1" noChangeArrowheads="1"/>
          </p:cNvPicPr>
          <p:nvPr/>
        </p:nvPicPr>
        <p:blipFill>
          <a:blip r:embed="rId2"/>
          <a:srcRect l="83785"/>
          <a:stretch>
            <a:fillRect/>
          </a:stretch>
        </p:blipFill>
        <p:spPr bwMode="auto">
          <a:xfrm>
            <a:off x="6858000" y="0"/>
            <a:ext cx="3048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350" y="838200"/>
            <a:ext cx="5276850" cy="4648200"/>
          </a:xfrm>
        </p:spPr>
        <p:txBody>
          <a:bodyPr>
            <a:noAutofit/>
          </a:bodyPr>
          <a:lstStyle/>
          <a:p>
            <a:pPr algn="r"/>
            <a:r>
              <a:rPr lang="en-US" sz="8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Radha</a:t>
            </a:r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8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Mohan </a:t>
            </a:r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Singh</a:t>
            </a:r>
            <a: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Agriculture</a:t>
            </a:r>
            <a:endParaRPr lang="en-US" sz="8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URESH\Downloads\thawar-chand-gehlot-story_650_052614062928_060314055658.jpg"/>
          <p:cNvPicPr>
            <a:picLocks noChangeAspect="1" noChangeArrowheads="1"/>
          </p:cNvPicPr>
          <p:nvPr/>
        </p:nvPicPr>
        <p:blipFill>
          <a:blip r:embed="rId2"/>
          <a:srcRect l="26515"/>
          <a:stretch>
            <a:fillRect/>
          </a:stretch>
        </p:blipFill>
        <p:spPr bwMode="auto">
          <a:xfrm>
            <a:off x="1" y="1"/>
            <a:ext cx="7391400" cy="6917084"/>
          </a:xfrm>
          <a:prstGeom prst="rect">
            <a:avLst/>
          </a:prstGeom>
          <a:noFill/>
        </p:spPr>
      </p:pic>
      <p:pic>
        <p:nvPicPr>
          <p:cNvPr id="4" name="Picture 2" descr="C:\Users\SURESH\Downloads\thawar-chand-gehlot-story_650_052614062928_060314055658.jpg"/>
          <p:cNvPicPr>
            <a:picLocks noChangeAspect="1" noChangeArrowheads="1"/>
          </p:cNvPicPr>
          <p:nvPr/>
        </p:nvPicPr>
        <p:blipFill>
          <a:blip r:embed="rId2"/>
          <a:srcRect l="87692"/>
          <a:stretch>
            <a:fillRect/>
          </a:stretch>
        </p:blipFill>
        <p:spPr bwMode="auto">
          <a:xfrm>
            <a:off x="8678618" y="-1"/>
            <a:ext cx="1227383" cy="6858001"/>
          </a:xfrm>
          <a:prstGeom prst="rect">
            <a:avLst/>
          </a:prstGeom>
          <a:noFill/>
        </p:spPr>
      </p:pic>
      <p:pic>
        <p:nvPicPr>
          <p:cNvPr id="6" name="Picture 2" descr="C:\Users\SURESH\Downloads\thawar-chand-gehlot-story_650_052614062928_060314055658.jpg"/>
          <p:cNvPicPr>
            <a:picLocks noChangeAspect="1" noChangeArrowheads="1"/>
          </p:cNvPicPr>
          <p:nvPr/>
        </p:nvPicPr>
        <p:blipFill>
          <a:blip r:embed="rId2"/>
          <a:srcRect l="87692"/>
          <a:stretch>
            <a:fillRect/>
          </a:stretch>
        </p:blipFill>
        <p:spPr bwMode="auto">
          <a:xfrm>
            <a:off x="8001001" y="0"/>
            <a:ext cx="1219200" cy="6858000"/>
          </a:xfrm>
          <a:prstGeom prst="rect">
            <a:avLst/>
          </a:prstGeom>
          <a:noFill/>
        </p:spPr>
      </p:pic>
      <p:pic>
        <p:nvPicPr>
          <p:cNvPr id="5" name="Picture 2" descr="C:\Users\SURESH\Downloads\thawar-chand-gehlot-story_650_052614062928_060314055658.jpg"/>
          <p:cNvPicPr>
            <a:picLocks noChangeAspect="1" noChangeArrowheads="1"/>
          </p:cNvPicPr>
          <p:nvPr/>
        </p:nvPicPr>
        <p:blipFill>
          <a:blip r:embed="rId2"/>
          <a:srcRect l="87692"/>
          <a:stretch>
            <a:fillRect/>
          </a:stretch>
        </p:blipFill>
        <p:spPr bwMode="auto">
          <a:xfrm>
            <a:off x="7086600" y="0"/>
            <a:ext cx="1219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0"/>
            <a:ext cx="5581650" cy="6858000"/>
          </a:xfrm>
        </p:spPr>
        <p:txBody>
          <a:bodyPr>
            <a:noAutofit/>
          </a:bodyPr>
          <a:lstStyle/>
          <a:p>
            <a:pPr algn="r"/>
            <a:r>
              <a:rPr lang="en-US" sz="6600" b="1" dirty="0" err="1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Thaawar</a:t>
            </a:r>
            <a:r>
              <a:rPr lang="en-US" sz="6600" b="1" dirty="0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6600" b="1" dirty="0" err="1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Chand</a:t>
            </a:r>
            <a:r>
              <a:rPr lang="en-US" sz="6600" b="1" dirty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6600" b="1" dirty="0" err="1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Gehlot</a:t>
            </a:r>
            <a:r>
              <a:rPr lang="en-US" sz="6600" b="1" dirty="0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/>
            </a:r>
            <a:br>
              <a:rPr lang="en-US" sz="6600" b="1" dirty="0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Social </a:t>
            </a:r>
            <a:r>
              <a:rPr lang="en-US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Justice and </a:t>
            </a:r>
            <a:r>
              <a:rPr lang="en-US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Empowerment</a:t>
            </a:r>
            <a:endParaRPr lang="en-US" sz="7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URESH\Downloads\smriti_650_031114112758_052614061024_060314055829.jpg"/>
          <p:cNvPicPr>
            <a:picLocks noChangeAspect="1" noChangeArrowheads="1"/>
          </p:cNvPicPr>
          <p:nvPr/>
        </p:nvPicPr>
        <p:blipFill>
          <a:blip r:embed="rId2"/>
          <a:srcRect r="12410"/>
          <a:stretch>
            <a:fillRect/>
          </a:stretch>
        </p:blipFill>
        <p:spPr bwMode="auto">
          <a:xfrm>
            <a:off x="1905000" y="0"/>
            <a:ext cx="8001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URESH\Downloads\smriti_650_031114112758_052614061024_060314055829.jpg"/>
          <p:cNvPicPr>
            <a:picLocks noChangeAspect="1" noChangeArrowheads="1"/>
          </p:cNvPicPr>
          <p:nvPr/>
        </p:nvPicPr>
        <p:blipFill>
          <a:blip r:embed="rId2"/>
          <a:srcRect r="79979" b="18889"/>
          <a:stretch>
            <a:fillRect/>
          </a:stretch>
        </p:blipFill>
        <p:spPr bwMode="auto">
          <a:xfrm rot="10800000">
            <a:off x="1" y="0"/>
            <a:ext cx="2438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5410200" cy="5943600"/>
          </a:xfrm>
        </p:spPr>
        <p:txBody>
          <a:bodyPr>
            <a:noAutofit/>
          </a:bodyPr>
          <a:lstStyle/>
          <a:p>
            <a:pPr algn="l"/>
            <a:r>
              <a:rPr lang="en-US" sz="72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Smriti</a:t>
            </a:r>
            <a:r>
              <a:rPr lang="en-US" sz="7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Zubin</a:t>
            </a:r>
            <a:r>
              <a:rPr lang="en-US" sz="72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Irani</a:t>
            </a:r>
            <a:r>
              <a:rPr lang="en-US" sz="7200" b="1" dirty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sz="7200" b="1" dirty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sz="7200" b="1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Human </a:t>
            </a:r>
            <a:r>
              <a:rPr lang="en-US" sz="72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Resource </a:t>
            </a:r>
            <a:r>
              <a:rPr lang="en-US" sz="7200" b="1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Development</a:t>
            </a:r>
            <a:endParaRPr lang="en-US" sz="8000" b="1" dirty="0"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RESH\Downloads\harsh-vard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1" y="2"/>
            <a:ext cx="61722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URESH\Downloads\harsh-vardhan.jpg"/>
          <p:cNvPicPr>
            <a:picLocks noChangeAspect="1" noChangeArrowheads="1"/>
          </p:cNvPicPr>
          <p:nvPr/>
        </p:nvPicPr>
        <p:blipFill>
          <a:blip r:embed="rId2"/>
          <a:srcRect r="93827"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0"/>
            <a:ext cx="5810250" cy="68580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Dr </a:t>
            </a:r>
            <a:r>
              <a:rPr lang="en-US" sz="72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Harsh </a:t>
            </a:r>
            <a:r>
              <a:rPr lang="en-US" sz="7200" dirty="0" err="1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Vardhan</a:t>
            </a:r>
            <a:r>
              <a:rPr lang="en-US" sz="7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Health and Family </a:t>
            </a:r>
            <a:r>
              <a:rPr lang="en-US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Welfare</a:t>
            </a:r>
            <a:endParaRPr lang="en-US" sz="8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 SOCIAL SURESH\who is who\hamid_ansari.jpg"/>
          <p:cNvPicPr>
            <a:picLocks noChangeAspect="1" noChangeArrowheads="1"/>
          </p:cNvPicPr>
          <p:nvPr/>
        </p:nvPicPr>
        <p:blipFill>
          <a:blip r:embed="rId3"/>
          <a:srcRect l="83224" b="58889"/>
          <a:stretch>
            <a:fillRect/>
          </a:stretch>
        </p:blipFill>
        <p:spPr bwMode="auto">
          <a:xfrm>
            <a:off x="4495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1 SOCIAL SURESH\who is who\hamid_ansari.jpg"/>
          <p:cNvPicPr>
            <a:picLocks noChangeAspect="1" noChangeArrowheads="1"/>
          </p:cNvPicPr>
          <p:nvPr/>
        </p:nvPicPr>
        <p:blipFill>
          <a:blip r:embed="rId3"/>
          <a:srcRect l="17783" r="17084" b="20354"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267201" y="0"/>
            <a:ext cx="5107781" cy="6858000"/>
          </a:xfrm>
          <a:noFill/>
        </p:spPr>
        <p:txBody>
          <a:bodyPr>
            <a:normAutofit/>
          </a:bodyPr>
          <a:lstStyle/>
          <a:p>
            <a:pPr algn="r" eaLnBrk="1" hangingPunct="1"/>
            <a:r>
              <a:rPr lang="en-US" sz="5400" dirty="0" err="1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  <a:t>ప్రస్తుత</a:t>
            </a:r>
            <a:r>
              <a:rPr lang="en-US" sz="5400" dirty="0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  <a:t>భారత</a:t>
            </a:r>
            <a:r>
              <a:rPr lang="en-US" sz="5400" dirty="0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  <a:t>ఉపరాష్ట్రపతి</a:t>
            </a:r>
            <a:r>
              <a:rPr lang="en-US" sz="5400" dirty="0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</a:br>
            <a:r>
              <a:rPr lang="en-US" sz="54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శ్రీ </a:t>
            </a:r>
            <a:r>
              <a:rPr lang="en-US" sz="54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హమీద్</a:t>
            </a:r>
            <a:r>
              <a:rPr lang="en-US" sz="54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అన్సారీ</a:t>
            </a:r>
            <a:r>
              <a:rPr lang="en-US" sz="54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IN" sz="54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/>
            </a:r>
            <a:br>
              <a:rPr lang="en-IN" sz="54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Vice President of India</a:t>
            </a:r>
            <a:r>
              <a:rPr lang="en-IN" sz="5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</a:b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Shri</a:t>
            </a:r>
            <a:r>
              <a:rPr lang="en-US" sz="54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Mohd</a:t>
            </a:r>
            <a:r>
              <a:rPr lang="en-US" sz="5400" dirty="0" smtClean="0">
                <a:latin typeface="Ramabhadra" pitchFamily="2" charset="0"/>
                <a:cs typeface="Ramabhadra" pitchFamily="2" charset="0"/>
              </a:rPr>
              <a:t>. </a:t>
            </a: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Hamid</a:t>
            </a:r>
            <a:r>
              <a:rPr lang="en-US" sz="54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Ansari</a:t>
            </a:r>
            <a:endParaRPr lang="en-IN" sz="5400" dirty="0" smtClean="0">
              <a:latin typeface="Ramabhadra" pitchFamily="2" charset="0"/>
              <a:cs typeface="Ramabhadra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243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RESH\Downloads\Page_4_promo_G1711M_13912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33213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67201" y="457200"/>
            <a:ext cx="4800600" cy="507830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r"/>
            <a:r>
              <a:rPr lang="en-US" sz="5400" dirty="0" err="1" smtClean="0">
                <a:latin typeface="Renfrew" pitchFamily="34" charset="0"/>
              </a:rPr>
              <a:t>Bandaru</a:t>
            </a:r>
            <a:r>
              <a:rPr lang="en-US" sz="5400" dirty="0" smtClean="0">
                <a:latin typeface="Renfrew" pitchFamily="34" charset="0"/>
              </a:rPr>
              <a:t> </a:t>
            </a:r>
            <a:r>
              <a:rPr lang="en-US" sz="5400" dirty="0" err="1" smtClean="0">
                <a:latin typeface="Renfrew" pitchFamily="34" charset="0"/>
              </a:rPr>
              <a:t>Dattatreya</a:t>
            </a:r>
            <a:r>
              <a:rPr lang="en-US" sz="5400" dirty="0" smtClean="0">
                <a:latin typeface="Renfrew" pitchFamily="34" charset="0"/>
              </a:rPr>
              <a:t>:</a:t>
            </a:r>
          </a:p>
          <a:p>
            <a:pPr algn="r"/>
            <a:r>
              <a:rPr lang="en-US" sz="5400" b="1" dirty="0" smtClean="0"/>
              <a:t>Labour and Employment (Independent Charge)</a:t>
            </a:r>
            <a:endParaRPr lang="en-US" sz="5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RESH\Downloads\Sujana Chowdary.jpg"/>
          <p:cNvPicPr>
            <a:picLocks noChangeAspect="1" noChangeArrowheads="1"/>
          </p:cNvPicPr>
          <p:nvPr/>
        </p:nvPicPr>
        <p:blipFill>
          <a:blip r:embed="rId2"/>
          <a:srcRect l="7081" r="73417" b="48889"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C:\Users\SURESH\Downloads\Sujana Chowdary.jpg"/>
          <p:cNvPicPr>
            <a:picLocks noChangeAspect="1" noChangeArrowheads="1"/>
          </p:cNvPicPr>
          <p:nvPr/>
        </p:nvPicPr>
        <p:blipFill>
          <a:blip r:embed="rId2"/>
          <a:srcRect l="7081"/>
          <a:stretch>
            <a:fillRect/>
          </a:stretch>
        </p:blipFill>
        <p:spPr bwMode="auto">
          <a:xfrm>
            <a:off x="3733801" y="0"/>
            <a:ext cx="6172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81000" y="838201"/>
            <a:ext cx="5105400" cy="34163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5400" dirty="0" smtClean="0">
                <a:latin typeface="Renfrew" pitchFamily="34" charset="0"/>
              </a:rPr>
              <a:t>Y.S. </a:t>
            </a:r>
            <a:r>
              <a:rPr lang="en-US" sz="5400" dirty="0" err="1" smtClean="0">
                <a:latin typeface="Renfrew" pitchFamily="34" charset="0"/>
              </a:rPr>
              <a:t>Chowdary</a:t>
            </a:r>
            <a:r>
              <a:rPr lang="en-US" sz="5400" dirty="0" smtClean="0">
                <a:latin typeface="Renfrew" pitchFamily="34" charset="0"/>
              </a:rPr>
              <a:t>:</a:t>
            </a:r>
          </a:p>
          <a:p>
            <a:r>
              <a:rPr lang="en-US" sz="5400" b="1" dirty="0" smtClean="0"/>
              <a:t>Science and Technology, Earth Science</a:t>
            </a:r>
            <a:endParaRPr lang="en-US" sz="5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URESH\Downloads\Rajyavardhan-Singh-Rathore-300x336.jpg"/>
          <p:cNvPicPr>
            <a:picLocks noChangeAspect="1" noChangeArrowheads="1"/>
          </p:cNvPicPr>
          <p:nvPr/>
        </p:nvPicPr>
        <p:blipFill>
          <a:blip r:embed="rId2"/>
          <a:srcRect r="77156" b="36667"/>
          <a:stretch>
            <a:fillRect/>
          </a:stretch>
        </p:blipFill>
        <p:spPr bwMode="auto">
          <a:xfrm>
            <a:off x="0" y="1"/>
            <a:ext cx="4038600" cy="686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SURESH\Downloads\Rajyavardhan-Singh-Rathore-300x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785" y="0"/>
            <a:ext cx="61232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685800" y="609601"/>
            <a:ext cx="4572000" cy="470897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Col. </a:t>
            </a:r>
            <a:r>
              <a:rPr lang="en-US" sz="4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Rajyavardhan</a:t>
            </a:r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Singh </a:t>
            </a:r>
            <a:r>
              <a:rPr lang="en-US" sz="4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Rathore</a:t>
            </a:r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:</a:t>
            </a:r>
            <a:endParaRPr lang="en-US" sz="6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Renfrew" pitchFamily="34" charset="0"/>
            </a:endParaRPr>
          </a:p>
          <a:p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Information &amp; Broadcasting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\Downloads\281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7339" y="0"/>
            <a:ext cx="5778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4798221" y="0"/>
            <a:ext cx="5107781" cy="68580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4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ప్రస్తుత</a:t>
            </a:r>
            <a:r>
              <a:rPr lang="en-US" sz="4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భారత</a:t>
            </a:r>
            <a:r>
              <a:rPr lang="en-US" sz="4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ఎన్నికల</a:t>
            </a:r>
            <a:r>
              <a:rPr lang="en-US" sz="4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ప్రధాన</a:t>
            </a:r>
            <a:r>
              <a:rPr lang="en-US" sz="4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అధికారి</a:t>
            </a:r>
            <a:r>
              <a:rPr lang="en-IN" sz="4200" dirty="0" smtClean="0">
                <a:latin typeface="Ramabhadra" pitchFamily="2" charset="0"/>
                <a:cs typeface="Ramabhadra" pitchFamily="2" charset="0"/>
              </a:rPr>
              <a:t/>
            </a:r>
            <a:br>
              <a:rPr lang="en-IN" sz="4200" dirty="0" smtClean="0">
                <a:latin typeface="Ramabhadra" pitchFamily="2" charset="0"/>
                <a:cs typeface="Ramabhadra" pitchFamily="2" charset="0"/>
              </a:rPr>
            </a:br>
            <a:r>
              <a:rPr lang="en-US" sz="4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Chief election commissioner of India</a:t>
            </a:r>
            <a:br>
              <a:rPr lang="en-US" sz="4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</a:br>
            <a:r>
              <a:rPr lang="en-IN" sz="4200" dirty="0" err="1" smtClean="0">
                <a:latin typeface="Ramabhadra" pitchFamily="2" charset="0"/>
                <a:cs typeface="Ramabhadra" pitchFamily="2" charset="0"/>
              </a:rPr>
              <a:t>Veeravalli</a:t>
            </a:r>
            <a:r>
              <a:rPr lang="en-IN" sz="42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IN" sz="4200" dirty="0" err="1" smtClean="0">
                <a:latin typeface="Ramabhadra" pitchFamily="2" charset="0"/>
                <a:cs typeface="Ramabhadra" pitchFamily="2" charset="0"/>
              </a:rPr>
              <a:t>Sundaram</a:t>
            </a:r>
            <a:r>
              <a:rPr lang="en-IN" sz="4200" dirty="0" smtClean="0">
                <a:latin typeface="Ramabhadra" pitchFamily="2" charset="0"/>
                <a:cs typeface="Ramabhadra" pitchFamily="2" charset="0"/>
              </a:rPr>
              <a:t> Sampath (10 June 2012 to 16 January 2015)</a:t>
            </a:r>
          </a:p>
        </p:txBody>
      </p:sp>
    </p:spTree>
    <p:custDataLst>
      <p:tags r:id="rId1"/>
    </p:custDataLst>
  </p:cSld>
  <p:clrMapOvr>
    <a:masterClrMapping/>
  </p:clrMapOvr>
  <p:transition advTm="1243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5185174" y="0"/>
            <a:ext cx="4720828" cy="6858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47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ప్రస్తుత</a:t>
            </a:r>
            <a:r>
              <a:rPr lang="en-US" sz="47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భారత</a:t>
            </a:r>
            <a:r>
              <a:rPr lang="en-US" sz="47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రిజర్వ్</a:t>
            </a:r>
            <a:r>
              <a:rPr lang="en-US" sz="47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బ్యాంక్</a:t>
            </a:r>
            <a:r>
              <a:rPr lang="en-US" sz="47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గవర్నర్</a:t>
            </a:r>
            <a:r>
              <a:rPr lang="en-US" sz="47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- </a:t>
            </a:r>
            <a:r>
              <a:rPr lang="en-US" sz="47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శ్రీ </a:t>
            </a:r>
            <a:r>
              <a:rPr lang="en-US" sz="47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రఘురాం</a:t>
            </a:r>
            <a:r>
              <a:rPr lang="en-US" sz="47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రాజన్</a:t>
            </a:r>
            <a:r>
              <a:rPr lang="en-US" sz="47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IN" sz="4700" b="1" dirty="0" smtClean="0"/>
              <a:t/>
            </a:r>
            <a:br>
              <a:rPr lang="en-IN" sz="4700" b="1" dirty="0" smtClean="0"/>
            </a:br>
            <a:r>
              <a:rPr lang="en-IN" sz="4700" b="1" dirty="0" smtClean="0"/>
              <a:t>23</a:t>
            </a:r>
            <a:r>
              <a:rPr lang="en-IN" sz="4700" b="1" baseline="30000" dirty="0" smtClean="0"/>
              <a:t>rd</a:t>
            </a:r>
            <a:r>
              <a:rPr lang="en-IN" sz="4700" b="1" dirty="0" smtClean="0"/>
              <a:t> </a:t>
            </a:r>
            <a:r>
              <a:rPr lang="en-US" sz="4700" b="1" dirty="0" smtClean="0">
                <a:solidFill>
                  <a:srgbClr val="FF0000"/>
                </a:solidFill>
              </a:rPr>
              <a:t>Governor of the Reserve Bank of India</a:t>
            </a:r>
            <a:r>
              <a:rPr lang="en-IN" sz="4700" b="1" dirty="0" smtClean="0"/>
              <a:t/>
            </a:r>
            <a:br>
              <a:rPr lang="en-IN" sz="4700" b="1" dirty="0" smtClean="0"/>
            </a:br>
            <a:r>
              <a:rPr lang="en-US" sz="4700" b="1" dirty="0" err="1" smtClean="0">
                <a:solidFill>
                  <a:srgbClr val="0033CC"/>
                </a:solidFill>
              </a:rPr>
              <a:t>Raghuram</a:t>
            </a:r>
            <a:r>
              <a:rPr lang="en-US" sz="4700" b="1" dirty="0" smtClean="0">
                <a:solidFill>
                  <a:srgbClr val="0033CC"/>
                </a:solidFill>
              </a:rPr>
              <a:t> </a:t>
            </a:r>
            <a:r>
              <a:rPr lang="en-US" sz="4700" b="1" dirty="0" err="1" smtClean="0">
                <a:solidFill>
                  <a:srgbClr val="0033CC"/>
                </a:solidFill>
              </a:rPr>
              <a:t>Rajan</a:t>
            </a:r>
            <a:r>
              <a:rPr lang="en-US" sz="4700" b="1" dirty="0" smtClean="0">
                <a:solidFill>
                  <a:srgbClr val="0033CC"/>
                </a:solidFill>
              </a:rPr>
              <a:t/>
            </a:r>
            <a:br>
              <a:rPr lang="en-US" sz="4700" b="1" dirty="0" smtClean="0">
                <a:solidFill>
                  <a:srgbClr val="0033CC"/>
                </a:solidFill>
              </a:rPr>
            </a:br>
            <a:r>
              <a:rPr lang="en-US" sz="3200" b="1" dirty="0" smtClean="0">
                <a:solidFill>
                  <a:srgbClr val="006600"/>
                </a:solidFill>
              </a:rPr>
              <a:t>from 04-09-2013</a:t>
            </a:r>
            <a:endParaRPr lang="en-IN" sz="3200" b="1" dirty="0" smtClean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61674" y="6500286"/>
            <a:ext cx="2244328" cy="357716"/>
          </a:xfrm>
          <a:prstGeom prst="rect">
            <a:avLst/>
          </a:prstGeom>
        </p:spPr>
        <p:txBody>
          <a:bodyPr lIns="107275" tIns="53637" rIns="107275" bIns="53637" anchor="ctr">
            <a:norm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33CC"/>
                </a:solidFill>
                <a:latin typeface="Batang" pitchFamily="18" charset="-127"/>
                <a:ea typeface="Batang" pitchFamily="18" charset="-127"/>
                <a:cs typeface="+mj-cs"/>
              </a:rPr>
              <a:t>GURUDEVA.COM - NEW</a:t>
            </a:r>
            <a:endParaRPr lang="en-US" sz="1600" dirty="0">
              <a:solidFill>
                <a:srgbClr val="0033CC"/>
              </a:solidFill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2532" name="Picture 5" descr="C:\Users\SURESH\Desktop\Raghuram_Rajan_RBI_Governor.png"/>
          <p:cNvPicPr>
            <a:picLocks noChangeAspect="1" noChangeArrowheads="1"/>
          </p:cNvPicPr>
          <p:nvPr/>
        </p:nvPicPr>
        <p:blipFill>
          <a:blip r:embed="rId3"/>
          <a:srcRect l="18564" r="30052"/>
          <a:stretch>
            <a:fillRect/>
          </a:stretch>
        </p:blipFill>
        <p:spPr bwMode="auto">
          <a:xfrm>
            <a:off x="0" y="0"/>
            <a:ext cx="50303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43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RESH\Downloads\29825067.cms_.jpg"/>
          <p:cNvPicPr>
            <a:picLocks noChangeAspect="1" noChangeArrowheads="1"/>
          </p:cNvPicPr>
          <p:nvPr/>
        </p:nvPicPr>
        <p:blipFill>
          <a:blip r:embed="rId3">
            <a:lum bright="-22000" contrast="30000"/>
          </a:blip>
          <a:srcRect l="27500"/>
          <a:stretch>
            <a:fillRect/>
          </a:stretch>
        </p:blipFill>
        <p:spPr bwMode="auto">
          <a:xfrm>
            <a:off x="0" y="0"/>
            <a:ext cx="6629400" cy="6858000"/>
          </a:xfrm>
          <a:prstGeom prst="rect">
            <a:avLst/>
          </a:prstGeom>
          <a:noFill/>
        </p:spPr>
      </p:pic>
      <p:pic>
        <p:nvPicPr>
          <p:cNvPr id="6" name="Picture 2" descr="C:\Users\SURESH\Downloads\29825067.cms_.jpg"/>
          <p:cNvPicPr>
            <a:picLocks noChangeAspect="1" noChangeArrowheads="1"/>
          </p:cNvPicPr>
          <p:nvPr/>
        </p:nvPicPr>
        <p:blipFill>
          <a:blip r:embed="rId3">
            <a:lum bright="-22000" contrast="30000"/>
          </a:blip>
          <a:srcRect l="90833"/>
          <a:stretch>
            <a:fillRect/>
          </a:stretch>
        </p:blipFill>
        <p:spPr bwMode="auto">
          <a:xfrm>
            <a:off x="5943600" y="0"/>
            <a:ext cx="3962400" cy="6858000"/>
          </a:xfrm>
          <a:prstGeom prst="rect">
            <a:avLst/>
          </a:prstGeom>
          <a:noFill/>
        </p:spPr>
      </p:pic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3733800" y="0"/>
            <a:ext cx="5638800" cy="6477000"/>
          </a:xfrm>
          <a:noFill/>
        </p:spPr>
        <p:txBody>
          <a:bodyPr>
            <a:noAutofit/>
          </a:bodyPr>
          <a:lstStyle/>
          <a:p>
            <a:pPr algn="r"/>
            <a:r>
              <a:rPr lang="en-US" sz="4800" dirty="0" err="1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ప్రస్తుత</a:t>
            </a:r>
            <a:r>
              <a:rPr lang="en-US" sz="4800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భారత</a:t>
            </a:r>
            <a:r>
              <a:rPr lang="en-US" sz="4800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సుప్రీం</a:t>
            </a:r>
            <a:r>
              <a:rPr lang="en-US" sz="4800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 కోర్టు </a:t>
            </a:r>
            <a:r>
              <a:rPr lang="en-US" sz="4800" dirty="0" err="1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ప్రధాన</a:t>
            </a:r>
            <a:r>
              <a:rPr lang="en-US" sz="4800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న్యాయమూర్తి</a:t>
            </a:r>
            <a:r>
              <a:rPr lang="en-US" sz="4800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/>
            </a:r>
            <a:br>
              <a:rPr lang="en-US" sz="4800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</a:br>
            <a:r>
              <a:rPr lang="en-US" sz="4800" dirty="0" err="1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జస్టిస్</a:t>
            </a:r>
            <a:r>
              <a:rPr lang="en-US" sz="4800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 H.L. </a:t>
            </a:r>
            <a:r>
              <a:rPr lang="en-US" sz="4800" dirty="0" err="1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దత్తు</a:t>
            </a:r>
            <a:r>
              <a:rPr lang="en-US" sz="4800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 (42వ)</a:t>
            </a:r>
            <a:r>
              <a:rPr lang="en-US" sz="4800" b="1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CHIEF JUSTICE OF INDIA</a:t>
            </a:r>
            <a:br>
              <a:rPr lang="en-US" sz="4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Justice H. L. DATTU</a:t>
            </a:r>
            <a:b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42</a:t>
            </a:r>
            <a:r>
              <a:rPr lang="en-US" sz="2800" b="1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nd</a:t>
            </a:r>
            <a:r>
              <a:rPr 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Chief Justice of India</a:t>
            </a:r>
            <a:br>
              <a:rPr 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2800" dirty="0" smtClean="0"/>
              <a:t> from 28 September 2014</a:t>
            </a:r>
            <a:endParaRPr lang="en-US" sz="2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243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1 SOCIAL SURESH\who is who\Montek-Singh-Ahluwali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1296" y="0"/>
            <a:ext cx="67673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ctrTitle"/>
          </p:nvPr>
        </p:nvSpPr>
        <p:spPr>
          <a:xfrm>
            <a:off x="4798221" y="0"/>
            <a:ext cx="5107781" cy="6858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700" dirty="0" err="1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ప్రస్తుత</a:t>
            </a:r>
            <a:r>
              <a:rPr lang="en-US" sz="47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భారత</a:t>
            </a:r>
            <a:r>
              <a:rPr lang="en-US" sz="47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ప్రణాళికా</a:t>
            </a:r>
            <a:r>
              <a:rPr lang="en-US" sz="47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సంఘం</a:t>
            </a:r>
            <a:r>
              <a:rPr lang="en-US" sz="47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ఉపాధ్యక్షుడు</a:t>
            </a:r>
            <a:r>
              <a:rPr lang="en-IN" sz="4700" dirty="0" smtClean="0">
                <a:latin typeface="Ramabhadra" pitchFamily="2" charset="0"/>
                <a:cs typeface="Ramabhadra" pitchFamily="2" charset="0"/>
              </a:rPr>
              <a:t/>
            </a:r>
            <a:br>
              <a:rPr lang="en-IN" sz="4700" dirty="0" smtClean="0">
                <a:latin typeface="Ramabhadra" pitchFamily="2" charset="0"/>
                <a:cs typeface="Ramabhadra" pitchFamily="2" charset="0"/>
              </a:rPr>
            </a:b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శ్రీ </a:t>
            </a:r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మాంటెక్</a:t>
            </a: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సింగ్</a:t>
            </a: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అహ్లూవాలియా</a:t>
            </a:r>
            <a:r>
              <a:rPr lang="en-US" sz="4700" b="1" dirty="0" smtClean="0">
                <a:solidFill>
                  <a:srgbClr val="FF0000"/>
                </a:solidFill>
              </a:rPr>
              <a:t/>
            </a:r>
            <a:br>
              <a:rPr lang="en-US" sz="4700" b="1" dirty="0" smtClean="0">
                <a:solidFill>
                  <a:srgbClr val="FF0000"/>
                </a:solidFill>
              </a:rPr>
            </a:br>
            <a:r>
              <a:rPr lang="en-US" sz="4700" b="1" dirty="0" smtClean="0">
                <a:solidFill>
                  <a:srgbClr val="FF0000"/>
                </a:solidFill>
              </a:rPr>
              <a:t>24</a:t>
            </a:r>
            <a:r>
              <a:rPr lang="en-US" sz="47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47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Deputy </a:t>
            </a:r>
            <a:r>
              <a:rPr lang="en-US" b="1" dirty="0" smtClean="0">
                <a:solidFill>
                  <a:srgbClr val="006600"/>
                </a:solidFill>
              </a:rPr>
              <a:t>Chairman of the Planning </a:t>
            </a:r>
            <a:r>
              <a:rPr lang="en-US" b="1" dirty="0" smtClean="0">
                <a:solidFill>
                  <a:srgbClr val="006600"/>
                </a:solidFill>
              </a:rPr>
              <a:t>Commission</a:t>
            </a:r>
            <a:r>
              <a:rPr lang="en-US" sz="4700" b="1" dirty="0" smtClean="0">
                <a:solidFill>
                  <a:srgbClr val="006600"/>
                </a:solidFill>
              </a:rPr>
              <a:t>:</a:t>
            </a:r>
            <a:r>
              <a:rPr lang="en-US" sz="4700" b="1" dirty="0" smtClean="0">
                <a:solidFill>
                  <a:srgbClr val="FF0000"/>
                </a:solidFill>
              </a:rPr>
              <a:t/>
            </a:r>
            <a:br>
              <a:rPr lang="en-US" sz="4700" b="1" dirty="0" smtClean="0">
                <a:solidFill>
                  <a:srgbClr val="FF0000"/>
                </a:solidFill>
              </a:rPr>
            </a:br>
            <a:r>
              <a:rPr lang="en-US" sz="4700" b="1" dirty="0" err="1" smtClean="0">
                <a:solidFill>
                  <a:srgbClr val="C00000"/>
                </a:solidFill>
              </a:rPr>
              <a:t>Montec</a:t>
            </a:r>
            <a:r>
              <a:rPr lang="en-US" sz="4700" b="1" dirty="0" smtClean="0">
                <a:solidFill>
                  <a:srgbClr val="C00000"/>
                </a:solidFill>
              </a:rPr>
              <a:t> Singh </a:t>
            </a:r>
            <a:r>
              <a:rPr lang="en-US" sz="4700" b="1" dirty="0" err="1" smtClean="0">
                <a:solidFill>
                  <a:srgbClr val="C00000"/>
                </a:solidFill>
              </a:rPr>
              <a:t>Ahluvalia</a:t>
            </a:r>
            <a:r>
              <a:rPr lang="en-US" sz="4700" b="1" dirty="0" smtClean="0">
                <a:solidFill>
                  <a:srgbClr val="C00000"/>
                </a:solidFill>
              </a:rPr>
              <a:t/>
            </a:r>
            <a:br>
              <a:rPr lang="en-US" sz="4700" b="1" dirty="0" smtClean="0">
                <a:solidFill>
                  <a:srgbClr val="C00000"/>
                </a:solidFill>
              </a:rPr>
            </a:br>
            <a:r>
              <a:rPr lang="en-US" sz="3900" b="1" dirty="0" smtClean="0">
                <a:solidFill>
                  <a:srgbClr val="006600"/>
                </a:solidFill>
              </a:rPr>
              <a:t>from: 6 July 2004</a:t>
            </a:r>
            <a:endParaRPr lang="en-IN" sz="3900" b="1" dirty="0" smtClean="0">
              <a:solidFill>
                <a:srgbClr val="0066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43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1 SOCIAL SURESH\who is who\k-g-balakrishnan-former-chief-justice-CJI-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735" y="0"/>
            <a:ext cx="5604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4798221" y="0"/>
            <a:ext cx="5107781" cy="68580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ప్రస్తుత</a:t>
            </a: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భారత</a:t>
            </a: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జాతీయ</a:t>
            </a: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మానవ</a:t>
            </a: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హక్కుల</a:t>
            </a: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ఛైర్మన్</a:t>
            </a:r>
            <a: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/>
            </a:r>
            <a:br>
              <a:rPr lang="en-US" sz="47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</a:br>
            <a:r>
              <a:rPr lang="en-US" sz="4700" dirty="0" smtClean="0">
                <a:latin typeface="Ramabhadra" pitchFamily="2" charset="0"/>
                <a:cs typeface="Ramabhadra" pitchFamily="2" charset="0"/>
              </a:rPr>
              <a:t> శ్రీ K.G. </a:t>
            </a:r>
            <a:r>
              <a:rPr lang="en-US" sz="4700" dirty="0" err="1" smtClean="0">
                <a:latin typeface="Ramabhadra" pitchFamily="2" charset="0"/>
                <a:cs typeface="Ramabhadra" pitchFamily="2" charset="0"/>
              </a:rPr>
              <a:t>బాలకృష్ణన్</a:t>
            </a:r>
            <a:r>
              <a:rPr lang="en-US" sz="47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IN" sz="4700" dirty="0" smtClean="0">
                <a:latin typeface="Ramabhadra" pitchFamily="2" charset="0"/>
                <a:cs typeface="Ramabhadra" pitchFamily="2" charset="0"/>
              </a:rPr>
              <a:t/>
            </a:r>
            <a:br>
              <a:rPr lang="en-IN" sz="4700" dirty="0" smtClean="0">
                <a:latin typeface="Ramabhadra" pitchFamily="2" charset="0"/>
                <a:cs typeface="Ramabhadra" pitchFamily="2" charset="0"/>
              </a:rPr>
            </a:br>
            <a:r>
              <a:rPr lang="en-US" sz="47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National Human Rights Commission of India</a:t>
            </a:r>
            <a:r>
              <a:rPr lang="en-IN" sz="4700" dirty="0" smtClean="0">
                <a:latin typeface="Ramabhadra" pitchFamily="2" charset="0"/>
                <a:cs typeface="Ramabhadra" pitchFamily="2" charset="0"/>
              </a:rPr>
              <a:t/>
            </a:r>
            <a:br>
              <a:rPr lang="en-IN" sz="4700" dirty="0" smtClean="0">
                <a:latin typeface="Ramabhadra" pitchFamily="2" charset="0"/>
                <a:cs typeface="Ramabhadra" pitchFamily="2" charset="0"/>
              </a:rPr>
            </a:br>
            <a:r>
              <a:rPr lang="en-US" sz="4700" dirty="0" smtClean="0">
                <a:latin typeface="Ramabhadra" pitchFamily="2" charset="0"/>
                <a:cs typeface="Ramabhadra" pitchFamily="2" charset="0"/>
              </a:rPr>
              <a:t>K.G. </a:t>
            </a:r>
            <a:r>
              <a:rPr lang="en-US" sz="4700" dirty="0" err="1" smtClean="0">
                <a:latin typeface="Ramabhadra" pitchFamily="2" charset="0"/>
                <a:cs typeface="Ramabhadra" pitchFamily="2" charset="0"/>
              </a:rPr>
              <a:t>Balakrishnan</a:t>
            </a:r>
            <a:endParaRPr lang="en-IN" sz="4700" dirty="0" smtClean="0">
              <a:latin typeface="Ramabhadra" pitchFamily="2" charset="0"/>
              <a:cs typeface="Ramabhadra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2434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9 CLASS NEW\9.13\28972p6ja0lc8g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25718-77BB-408A-8519-3FF2626096F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SURESHSRIKALAHASTI.WEEBLY.COM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3750" y="4216400"/>
            <a:ext cx="6108700" cy="29718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algn="ctr">
              <a:defRPr/>
            </a:pPr>
            <a:r>
              <a:rPr lang="en-US" sz="33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K. Suresh, </a:t>
            </a:r>
            <a:r>
              <a:rPr lang="en-US" sz="19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</a:rPr>
              <a:t>S.A., S.S.,</a:t>
            </a:r>
            <a:br>
              <a:rPr lang="en-US" sz="19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</a:rPr>
            </a:br>
            <a:r>
              <a:rPr lang="en-US" sz="33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Z.P. </a:t>
            </a:r>
            <a:r>
              <a:rPr lang="en-US" sz="28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(Boys) </a:t>
            </a:r>
            <a:r>
              <a:rPr lang="en-US" sz="33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High School, </a:t>
            </a:r>
            <a:br>
              <a:rPr lang="en-US" sz="33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</a:br>
            <a:r>
              <a:rPr lang="en-US" sz="2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SRIKALAHASTI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1927" name="WordArt 4"/>
          <p:cNvSpPr>
            <a:spLocks noChangeArrowheads="1" noChangeShapeType="1" noTextEdit="1"/>
          </p:cNvSpPr>
          <p:nvPr/>
        </p:nvSpPr>
        <p:spPr bwMode="auto">
          <a:xfrm>
            <a:off x="2889250" y="2921000"/>
            <a:ext cx="4044950" cy="1422400"/>
          </a:xfrm>
          <a:prstGeom prst="rect">
            <a:avLst/>
          </a:prstGeom>
        </p:spPr>
        <p:txBody>
          <a:bodyPr wrap="none" lIns="107287" tIns="53643" rIns="107287" bIns="53643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8" name="Picture 2" descr="C:\Users\SURESH\Desktop\DSC_0666xx copy.jpg"/>
          <p:cNvPicPr>
            <a:picLocks noChangeAspect="1" noChangeArrowheads="1"/>
          </p:cNvPicPr>
          <p:nvPr/>
        </p:nvPicPr>
        <p:blipFill>
          <a:blip r:embed="rId3" cstate="print"/>
          <a:srcRect b="30777"/>
          <a:stretch>
            <a:fillRect/>
          </a:stretch>
        </p:blipFill>
        <p:spPr bwMode="auto">
          <a:xfrm>
            <a:off x="3733800" y="685800"/>
            <a:ext cx="2362200" cy="23368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5169"/>
            <a:ext cx="8915400" cy="35348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700" dirty="0" smtClean="0">
                <a:solidFill>
                  <a:srgbClr val="FF0000"/>
                </a:solidFill>
                <a:latin typeface="Renfrew" pitchFamily="34" charset="0"/>
              </a:rPr>
              <a:t>FOR MORE SOCIAL STUDIES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PPTs, Videos, Previous Question Papers, Model papers, Lesson Plans, Teaching Notes, Materials, Maps……etc., in Telugu and English Mediums of APSCERT syllabus.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  <a:latin typeface="Cooper" pitchFamily="2" charset="0"/>
              </a:rPr>
              <a:t>Visit</a:t>
            </a:r>
            <a:endParaRPr lang="en-US" sz="4700" dirty="0">
              <a:solidFill>
                <a:srgbClr val="FF00FF"/>
              </a:solidFill>
              <a:latin typeface="Mistral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F17C9-0DA7-42DB-AD15-84D2529BB8D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SURESHSRIKALAHASTI.WEEBLY.COM</a:t>
            </a:r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06082" y="6000751"/>
            <a:ext cx="1393031" cy="8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 anchor="ctr">
            <a:spAutoFit/>
          </a:bodyPr>
          <a:lstStyle/>
          <a:p>
            <a:pPr algn="ctr" eaLnBrk="0" hangingPunct="0">
              <a:defRPr/>
            </a:pPr>
            <a:r>
              <a:rPr lang="en-US" sz="2300" b="1" dirty="0">
                <a:solidFill>
                  <a:srgbClr val="339933"/>
                </a:solidFill>
                <a:latin typeface="+mj-lt"/>
                <a:cs typeface="Timmana" pitchFamily="2" charset="0"/>
              </a:rPr>
              <a:t>K. SURESH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2708675" y="3524252"/>
            <a:ext cx="6887765" cy="26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FF"/>
                </a:solidFill>
                <a:latin typeface="+mj-lt"/>
              </a:rPr>
              <a:t>http://sureshsrikalahasti.weebly.com/</a:t>
            </a:r>
            <a:br>
              <a:rPr lang="en-US" sz="2800" b="1" dirty="0">
                <a:solidFill>
                  <a:srgbClr val="FF00FF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gurudeva.com - new</a:t>
            </a:r>
            <a:r>
              <a:rPr lang="en-US" sz="2800" b="1" dirty="0">
                <a:solidFill>
                  <a:srgbClr val="FF00FF"/>
                </a:solidFill>
                <a:latin typeface="+mj-lt"/>
              </a:rPr>
              <a:t/>
            </a:r>
            <a:br>
              <a:rPr lang="en-US" sz="2800" b="1" dirty="0">
                <a:solidFill>
                  <a:srgbClr val="FF00FF"/>
                </a:solidFill>
                <a:latin typeface="+mj-lt"/>
              </a:rPr>
            </a:br>
            <a:r>
              <a:rPr lang="en-US" sz="2800" b="1" dirty="0">
                <a:solidFill>
                  <a:srgbClr val="0033CC"/>
                </a:solidFill>
                <a:latin typeface="+mj-lt"/>
              </a:rPr>
              <a:t> http://mana social.weebly.com</a:t>
            </a:r>
          </a:p>
          <a:p>
            <a:pPr>
              <a:defRPr/>
            </a:pPr>
            <a:r>
              <a:rPr lang="en-US" sz="2800" b="1" dirty="0">
                <a:latin typeface="+mj-lt"/>
              </a:rPr>
              <a:t>https://www.youtube.com/user/1973shekar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https://www.youtube.com/user/kunaatisuresh</a:t>
            </a:r>
          </a:p>
        </p:txBody>
      </p:sp>
      <p:pic>
        <p:nvPicPr>
          <p:cNvPr id="8" name="Picture 2" descr="C:\Users\SURESH\Desktop\DSC_0666xx copy.jpg"/>
          <p:cNvPicPr>
            <a:picLocks noChangeAspect="1" noChangeArrowheads="1"/>
          </p:cNvPicPr>
          <p:nvPr/>
        </p:nvPicPr>
        <p:blipFill>
          <a:blip r:embed="rId2" cstate="print"/>
          <a:srcRect b="30777"/>
          <a:stretch>
            <a:fillRect/>
          </a:stretch>
        </p:blipFill>
        <p:spPr bwMode="auto">
          <a:xfrm>
            <a:off x="498650" y="3581400"/>
            <a:ext cx="2060400" cy="2133600"/>
          </a:xfrm>
          <a:prstGeom prst="ellipse">
            <a:avLst/>
          </a:prstGeom>
          <a:noFill/>
        </p:spPr>
      </p:pic>
    </p:spTree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RESH\Downloads\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0"/>
            <a:ext cx="5562600" cy="68987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0"/>
            <a:ext cx="4591050" cy="6858000"/>
          </a:xfrm>
        </p:spPr>
        <p:txBody>
          <a:bodyPr>
            <a:noAutofit/>
          </a:bodyPr>
          <a:lstStyle/>
          <a:p>
            <a:pPr algn="l"/>
            <a:r>
              <a:rPr lang="en-US" sz="7200" dirty="0" err="1" smtClean="0">
                <a:solidFill>
                  <a:srgbClr val="C00000"/>
                </a:solidFill>
                <a:latin typeface="Renfrew" pitchFamily="34" charset="0"/>
              </a:rPr>
              <a:t>Sumitra</a:t>
            </a:r>
            <a:r>
              <a:rPr lang="en-US" sz="7200" dirty="0" smtClean="0">
                <a:solidFill>
                  <a:srgbClr val="C00000"/>
                </a:solidFill>
                <a:latin typeface="Renfrew" pitchFamily="34" charset="0"/>
              </a:rPr>
              <a:t> Mahajan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b="1" dirty="0" smtClean="0">
                <a:solidFill>
                  <a:srgbClr val="006600"/>
                </a:solidFill>
              </a:rPr>
              <a:t>Speaker of the Lok Sabha</a:t>
            </a:r>
            <a:endParaRPr lang="en-US" sz="8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RESH\Downloads\NarendraModi3.jpg"/>
          <p:cNvPicPr>
            <a:picLocks noChangeAspect="1" noChangeArrowheads="1"/>
          </p:cNvPicPr>
          <p:nvPr/>
        </p:nvPicPr>
        <p:blipFill>
          <a:blip r:embed="rId2"/>
          <a:srcRect t="4163" r="52682" b="49007"/>
          <a:stretch>
            <a:fillRect/>
          </a:stretch>
        </p:blipFill>
        <p:spPr bwMode="auto">
          <a:xfrm>
            <a:off x="2667000" y="817845"/>
            <a:ext cx="7239000" cy="60401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943600" cy="6019800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Renfrew" pitchFamily="34" charset="0"/>
              </a:rPr>
              <a:t>Narendra</a:t>
            </a:r>
            <a:r>
              <a:rPr lang="en-US" dirty="0" smtClean="0">
                <a:solidFill>
                  <a:srgbClr val="FF0000"/>
                </a:solidFill>
                <a:latin typeface="Renfre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Renfrew" pitchFamily="34" charset="0"/>
              </a:rPr>
              <a:t>Modi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Prime </a:t>
            </a:r>
            <a:r>
              <a:rPr lang="en-US" sz="4000" b="1" dirty="0"/>
              <a:t>Minister, Personnel, Public Grievances and Pensions, Department of Atomic Energy </a:t>
            </a:r>
            <a:r>
              <a:rPr lang="en-US" sz="4000" b="1" dirty="0" smtClean="0"/>
              <a:t>Dept. </a:t>
            </a:r>
            <a:r>
              <a:rPr lang="en-US" sz="4000" b="1" dirty="0"/>
              <a:t>of Space, All important policy issues and all other portfolios not allocated to any Minister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Rajnath_singh.png"/>
          <p:cNvPicPr>
            <a:picLocks noChangeAspect="1" noChangeArrowheads="1"/>
          </p:cNvPicPr>
          <p:nvPr/>
        </p:nvPicPr>
        <p:blipFill>
          <a:blip r:embed="rId2">
            <a:lum bright="-4000" contrast="18000"/>
          </a:blip>
          <a:srcRect r="74417" b="40000"/>
          <a:stretch>
            <a:fillRect/>
          </a:stretch>
        </p:blipFill>
        <p:spPr bwMode="auto">
          <a:xfrm>
            <a:off x="1" y="0"/>
            <a:ext cx="4419600" cy="6858000"/>
          </a:xfrm>
          <a:prstGeom prst="rect">
            <a:avLst/>
          </a:prstGeom>
          <a:noFill/>
        </p:spPr>
      </p:pic>
      <p:pic>
        <p:nvPicPr>
          <p:cNvPr id="2050" name="Picture 2" descr="C:\Users\SURESH\Downloads\Rajnath_sing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7582" y="0"/>
            <a:ext cx="685061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990600"/>
            <a:ext cx="5486400" cy="5257800"/>
          </a:xfrm>
        </p:spPr>
        <p:txBody>
          <a:bodyPr>
            <a:noAutofit/>
          </a:bodyPr>
          <a:lstStyle/>
          <a:p>
            <a:pPr algn="l"/>
            <a:r>
              <a:rPr lang="en-US" sz="8000" dirty="0" err="1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Rajnath</a:t>
            </a:r>
            <a:r>
              <a:rPr lang="en-US" sz="8000" dirty="0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Singh</a:t>
            </a:r>
            <a: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/>
            </a:r>
            <a:b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8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Home Affairs</a:t>
            </a:r>
            <a:endParaRPr lang="en-US" sz="8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sushma-swaraj_32.jpg"/>
          <p:cNvPicPr>
            <a:picLocks noChangeAspect="1" noChangeArrowheads="1"/>
          </p:cNvPicPr>
          <p:nvPr/>
        </p:nvPicPr>
        <p:blipFill>
          <a:blip r:embed="rId2"/>
          <a:srcRect l="89021" b="54444"/>
          <a:stretch>
            <a:fillRect/>
          </a:stretch>
        </p:blipFill>
        <p:spPr bwMode="auto">
          <a:xfrm>
            <a:off x="4419601" y="0"/>
            <a:ext cx="5486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SURESH\Downloads\sushma-swaraj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358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219200"/>
            <a:ext cx="5257800" cy="4648200"/>
          </a:xfrm>
        </p:spPr>
        <p:txBody>
          <a:bodyPr>
            <a:noAutofit/>
          </a:bodyPr>
          <a:lstStyle/>
          <a:p>
            <a:pPr algn="r"/>
            <a:r>
              <a:rPr lang="en-US" sz="5400" dirty="0" err="1" smtClean="0">
                <a:solidFill>
                  <a:srgbClr val="C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Renfrew" pitchFamily="34" charset="0"/>
              </a:rPr>
              <a:t>Sushma</a:t>
            </a:r>
            <a:r>
              <a:rPr lang="en-US" sz="5400" dirty="0" smtClean="0">
                <a:solidFill>
                  <a:srgbClr val="C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Renfrew" pitchFamily="34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Renfrew" pitchFamily="34" charset="0"/>
              </a:rPr>
              <a:t>Swaraj</a:t>
            </a:r>
            <a:r>
              <a:rPr lang="en-US" sz="6000" dirty="0" smtClean="0">
                <a:solidFill>
                  <a:srgbClr val="C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Renfrew" pitchFamily="34" charset="0"/>
              </a:rPr>
              <a:t/>
            </a:r>
            <a:br>
              <a:rPr lang="en-US" sz="6000" dirty="0" smtClean="0">
                <a:solidFill>
                  <a:srgbClr val="C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Renfrew" pitchFamily="34" charset="0"/>
              </a:rPr>
            </a:br>
            <a:r>
              <a:rPr lang="en-US" sz="6000" b="1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External </a:t>
            </a:r>
            <a:r>
              <a:rPr lang="en-US" sz="60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Affairs, Overseas Indian </a:t>
            </a:r>
            <a:r>
              <a:rPr lang="en-US" sz="6000" b="1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Affairs</a:t>
            </a:r>
            <a:endParaRPr lang="en-US" sz="6000" b="1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arun-jaitley.jpg"/>
          <p:cNvPicPr>
            <a:picLocks noChangeAspect="1" noChangeArrowheads="1"/>
          </p:cNvPicPr>
          <p:nvPr/>
        </p:nvPicPr>
        <p:blipFill>
          <a:blip r:embed="rId2"/>
          <a:srcRect r="84795" b="42222"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SURESH\Downloads\arun-jait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4385" y="0"/>
            <a:ext cx="50116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0"/>
            <a:ext cx="5276850" cy="65532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chemeClr val="bg1"/>
                </a:solidFill>
                <a:latin typeface="Renfrew" pitchFamily="34" charset="0"/>
              </a:rPr>
              <a:t>Arun </a:t>
            </a:r>
            <a:r>
              <a:rPr lang="en-US" sz="6000" b="1" dirty="0" err="1" smtClean="0">
                <a:solidFill>
                  <a:schemeClr val="bg1"/>
                </a:solidFill>
                <a:latin typeface="Renfrew" pitchFamily="34" charset="0"/>
              </a:rPr>
              <a:t>Jaitley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>
                <a:solidFill>
                  <a:srgbClr val="FFFF00"/>
                </a:solidFill>
              </a:rPr>
              <a:t>Finance</a:t>
            </a:r>
            <a:r>
              <a:rPr lang="en-US" sz="6600" b="1" dirty="0">
                <a:solidFill>
                  <a:srgbClr val="FFFF00"/>
                </a:solidFill>
              </a:rPr>
              <a:t>, Corporate Affairs, </a:t>
            </a:r>
            <a:r>
              <a:rPr lang="en-US" sz="6600" b="1" dirty="0" err="1" smtClean="0">
                <a:solidFill>
                  <a:srgbClr val="FFFF00"/>
                </a:solidFill>
              </a:rPr>
              <a:t>Defence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RESH\Downloads\naidu-m1.jpg"/>
          <p:cNvPicPr>
            <a:picLocks noChangeAspect="1" noChangeArrowheads="1"/>
          </p:cNvPicPr>
          <p:nvPr/>
        </p:nvPicPr>
        <p:blipFill>
          <a:blip r:embed="rId2">
            <a:lum bright="-2000" contrast="18000"/>
          </a:blip>
          <a:srcRect l="74333" b="34082"/>
          <a:stretch>
            <a:fillRect/>
          </a:stretch>
        </p:blipFill>
        <p:spPr bwMode="auto">
          <a:xfrm>
            <a:off x="6400801" y="0"/>
            <a:ext cx="3505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SURESH\Downloads\naidu-m1.jpg"/>
          <p:cNvPicPr>
            <a:picLocks noChangeAspect="1" noChangeArrowheads="1"/>
          </p:cNvPicPr>
          <p:nvPr/>
        </p:nvPicPr>
        <p:blipFill>
          <a:blip r:embed="rId2"/>
          <a:srcRect l="36200" b="96045"/>
          <a:stretch>
            <a:fillRect/>
          </a:stretch>
        </p:blipFill>
        <p:spPr bwMode="auto">
          <a:xfrm>
            <a:off x="0" y="0"/>
            <a:ext cx="6629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SURESH\Downloads\naidu-m1.jpg"/>
          <p:cNvPicPr>
            <a:picLocks noChangeAspect="1" noChangeArrowheads="1"/>
          </p:cNvPicPr>
          <p:nvPr/>
        </p:nvPicPr>
        <p:blipFill>
          <a:blip r:embed="rId2"/>
          <a:srcRect l="36200"/>
          <a:stretch>
            <a:fillRect/>
          </a:stretch>
        </p:blipFill>
        <p:spPr bwMode="auto">
          <a:xfrm>
            <a:off x="0" y="1078058"/>
            <a:ext cx="6629400" cy="577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550" y="533400"/>
            <a:ext cx="6419850" cy="6019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M </a:t>
            </a:r>
            <a:r>
              <a:rPr lang="en-US" sz="54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Venkaiah</a:t>
            </a:r>
            <a:r>
              <a:rPr lang="en-US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>Naidu</a:t>
            </a:r>
            <a:r>
              <a:rPr lang="en-US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nfrew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Urban </a:t>
            </a: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Development, Housing and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Urban </a:t>
            </a: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Poverty Alleviation,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Parliamentary</a:t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Affairs</a:t>
            </a:r>
            <a:endParaRPr lang="en-US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192</Words>
  <Application>Microsoft Office PowerPoint</Application>
  <PresentationFormat>A4 Paper (210x297 mm)</PresentationFormat>
  <Paragraphs>59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(AS ON 11-11-2014)</vt:lpstr>
      <vt:lpstr>ప్రస్తుత భారత రాష్ట్రపతి శ్రీ ప్రణబ్ ముఖర్జీ  President of India Shri Pranab Mukherjee</vt:lpstr>
      <vt:lpstr>ప్రస్తుత భారత ఉపరాష్ట్రపతి శ్రీ హమీద్ అన్సారీ  Vice President of India Shri Mohd. Hamid Ansari</vt:lpstr>
      <vt:lpstr>Sumitra Mahajan Speaker of the Lok Sabha</vt:lpstr>
      <vt:lpstr>Narendra Modi Prime Minister, Personnel, Public Grievances and Pensions, Department of Atomic Energy Dept. of Space, All important policy issues and all other portfolios not allocated to any Minister</vt:lpstr>
      <vt:lpstr>Rajnath Singh Home Affairs</vt:lpstr>
      <vt:lpstr>Sushma Swaraj External Affairs, Overseas Indian Affairs</vt:lpstr>
      <vt:lpstr>Arun Jaitley Finance, Corporate Affairs, Defence</vt:lpstr>
      <vt:lpstr>M Venkaiah Naidu Urban Development, Housing and  Urban Poverty Alleviation, Parliamentary  Affairs</vt:lpstr>
      <vt:lpstr>Slide 10</vt:lpstr>
      <vt:lpstr>Slide 11</vt:lpstr>
      <vt:lpstr>Nitin Gadkari Road Transport and Highways, Shipping</vt:lpstr>
      <vt:lpstr>D V Sadananda Gowda Railways</vt:lpstr>
      <vt:lpstr>Uma Bharti Water Resources, River Development and Ganga Rejuvenation</vt:lpstr>
      <vt:lpstr>Najma Heptullah Minority Affairs</vt:lpstr>
      <vt:lpstr>Ramvilas Paswan Consumer Affairs, Food and Public Distribution</vt:lpstr>
      <vt:lpstr>Kalraj Mishra Micro, Small and Medium Enterprises</vt:lpstr>
      <vt:lpstr>Maneka Gandhi Women and Child Development</vt:lpstr>
      <vt:lpstr>Ananth Kumar Chemicals and Fertilizers</vt:lpstr>
      <vt:lpstr>Ravi Shankar Prasad Communications and Information Technology, Law and Justice</vt:lpstr>
      <vt:lpstr>Pusapati Ashok Gajapathi Raju Civil Aviation</vt:lpstr>
      <vt:lpstr>Anant Geete Heavy Industries and Public Enterprises</vt:lpstr>
      <vt:lpstr>Harsimrat Kaur Badal Food Processing Industries</vt:lpstr>
      <vt:lpstr>Narendra Singh Tomar Mines, Steel, Labour and Employment</vt:lpstr>
      <vt:lpstr>Jual Oram Tribal Affairs</vt:lpstr>
      <vt:lpstr>Radha Mohan Singh Agriculture</vt:lpstr>
      <vt:lpstr>Thaawar Chand Gehlot Social Justice and Empowerment</vt:lpstr>
      <vt:lpstr>Smriti Zubin Irani Human Resource Development</vt:lpstr>
      <vt:lpstr>Dr Harsh Vardhan Health and Family Welfare</vt:lpstr>
      <vt:lpstr>Slide 30</vt:lpstr>
      <vt:lpstr>Slide 31</vt:lpstr>
      <vt:lpstr>Slide 32</vt:lpstr>
      <vt:lpstr>ప్రస్తుత భారత ఎన్నికల ప్రధాన అధికారి Chief election commissioner of India Veeravalli Sundaram Sampath (10 June 2012 to 16 January 2015)</vt:lpstr>
      <vt:lpstr>ప్రస్తుత భారత రిజర్వ్ బ్యాంక్ గవర్నర్ - శ్రీ రఘురాం రాజన్  23rd Governor of the Reserve Bank of India Raghuram Rajan from 04-09-2013</vt:lpstr>
      <vt:lpstr>ప్రస్తుత భారత సుప్రీం కోర్టు ప్రధాన న్యాయమూర్తి జస్టిస్ H.L. దత్తు (42వ) CHIEF JUSTICE OF INDIA  Justice H. L. DATTU 42nd Chief Justice of India  from 28 September 2014</vt:lpstr>
      <vt:lpstr>ప్రస్తుత భారత ప్రణాళికా సంఘం ఉపాధ్యక్షుడు శ్రీ మాంటెక్ సింగ్ అహ్లూవాలియా 24th Deputy Chairman of the Planning Commission: Montec Singh Ahluvalia from: 6 July 2004</vt:lpstr>
      <vt:lpstr>ప్రస్తుత భారత జాతీయ మానవ హక్కుల ఛైర్మన్  శ్రీ K.G. బాలకృష్ణన్  National Human Rights Commission of India K.G. Balakrishnan</vt:lpstr>
      <vt:lpstr>Slide 38</vt:lpstr>
      <vt:lpstr>FOR MORE SOCIAL STUDIES  PPTs, Videos, Previous Question Papers, Model papers, Lesson Plans, Teaching Notes, Materials, Maps……etc., in Telugu and English Mediums of APSCERT syllabus. Visit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SURESH</dc:creator>
  <cp:lastModifiedBy>SURESH</cp:lastModifiedBy>
  <cp:revision>27</cp:revision>
  <dcterms:created xsi:type="dcterms:W3CDTF">2014-06-11T18:17:22Z</dcterms:created>
  <dcterms:modified xsi:type="dcterms:W3CDTF">2014-11-11T16:16:50Z</dcterms:modified>
</cp:coreProperties>
</file>