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257" r:id="rId4"/>
    <p:sldId id="306" r:id="rId5"/>
    <p:sldId id="308" r:id="rId6"/>
    <p:sldId id="309" r:id="rId7"/>
    <p:sldId id="310" r:id="rId8"/>
    <p:sldId id="258" r:id="rId9"/>
    <p:sldId id="311" r:id="rId10"/>
    <p:sldId id="312" r:id="rId11"/>
    <p:sldId id="313" r:id="rId12"/>
    <p:sldId id="314" r:id="rId13"/>
    <p:sldId id="259" r:id="rId14"/>
    <p:sldId id="315" r:id="rId15"/>
    <p:sldId id="316" r:id="rId16"/>
    <p:sldId id="260" r:id="rId17"/>
    <p:sldId id="317" r:id="rId18"/>
    <p:sldId id="318" r:id="rId19"/>
    <p:sldId id="261" r:id="rId20"/>
    <p:sldId id="319" r:id="rId21"/>
    <p:sldId id="320" r:id="rId22"/>
    <p:sldId id="321" r:id="rId23"/>
    <p:sldId id="322" r:id="rId24"/>
    <p:sldId id="262" r:id="rId25"/>
    <p:sldId id="323" r:id="rId26"/>
    <p:sldId id="324" r:id="rId27"/>
    <p:sldId id="325" r:id="rId28"/>
    <p:sldId id="326" r:id="rId29"/>
    <p:sldId id="263" r:id="rId30"/>
    <p:sldId id="327" r:id="rId31"/>
    <p:sldId id="328" r:id="rId32"/>
    <p:sldId id="329" r:id="rId33"/>
    <p:sldId id="264" r:id="rId34"/>
    <p:sldId id="330" r:id="rId35"/>
    <p:sldId id="331" r:id="rId36"/>
    <p:sldId id="265" r:id="rId37"/>
    <p:sldId id="332" r:id="rId38"/>
    <p:sldId id="333" r:id="rId39"/>
    <p:sldId id="266" r:id="rId40"/>
    <p:sldId id="334" r:id="rId41"/>
    <p:sldId id="335" r:id="rId42"/>
    <p:sldId id="267" r:id="rId43"/>
    <p:sldId id="268" r:id="rId44"/>
    <p:sldId id="336" r:id="rId45"/>
    <p:sldId id="337" r:id="rId46"/>
    <p:sldId id="338" r:id="rId47"/>
    <p:sldId id="339" r:id="rId48"/>
    <p:sldId id="340" r:id="rId49"/>
    <p:sldId id="341" r:id="rId50"/>
    <p:sldId id="269" r:id="rId51"/>
    <p:sldId id="270" r:id="rId52"/>
    <p:sldId id="342" r:id="rId53"/>
    <p:sldId id="343" r:id="rId54"/>
    <p:sldId id="344" r:id="rId55"/>
    <p:sldId id="345" r:id="rId56"/>
    <p:sldId id="346" r:id="rId57"/>
    <p:sldId id="347" r:id="rId58"/>
    <p:sldId id="271" r:id="rId59"/>
    <p:sldId id="348" r:id="rId60"/>
    <p:sldId id="349" r:id="rId61"/>
    <p:sldId id="272" r:id="rId62"/>
    <p:sldId id="350" r:id="rId63"/>
    <p:sldId id="273" r:id="rId64"/>
    <p:sldId id="351" r:id="rId65"/>
    <p:sldId id="352" r:id="rId66"/>
    <p:sldId id="274" r:id="rId67"/>
    <p:sldId id="275" r:id="rId68"/>
    <p:sldId id="276" r:id="rId69"/>
    <p:sldId id="277" r:id="rId70"/>
    <p:sldId id="279" r:id="rId71"/>
    <p:sldId id="278" r:id="rId72"/>
    <p:sldId id="280" r:id="rId73"/>
    <p:sldId id="281" r:id="rId74"/>
    <p:sldId id="282" r:id="rId75"/>
    <p:sldId id="283" r:id="rId76"/>
    <p:sldId id="284" r:id="rId77"/>
    <p:sldId id="285" r:id="rId78"/>
    <p:sldId id="286" r:id="rId79"/>
    <p:sldId id="287" r:id="rId80"/>
    <p:sldId id="288" r:id="rId81"/>
    <p:sldId id="289" r:id="rId82"/>
    <p:sldId id="290" r:id="rId83"/>
    <p:sldId id="291" r:id="rId84"/>
    <p:sldId id="292" r:id="rId85"/>
    <p:sldId id="293" r:id="rId86"/>
    <p:sldId id="294" r:id="rId87"/>
    <p:sldId id="295" r:id="rId88"/>
    <p:sldId id="296" r:id="rId89"/>
    <p:sldId id="297" r:id="rId90"/>
    <p:sldId id="299" r:id="rId91"/>
    <p:sldId id="298" r:id="rId92"/>
    <p:sldId id="301" r:id="rId93"/>
    <p:sldId id="300" r:id="rId94"/>
    <p:sldId id="302" r:id="rId95"/>
    <p:sldId id="303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FF00FF"/>
    <a:srgbClr val="0066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7" autoAdjust="0"/>
    <p:restoredTop sz="94660"/>
  </p:normalViewPr>
  <p:slideViewPr>
    <p:cSldViewPr>
      <p:cViewPr varScale="1">
        <p:scale>
          <a:sx n="65" d="100"/>
          <a:sy n="65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4F11-BDCD-4DB1-98CE-10B9467813D3}" type="datetimeFigureOut">
              <a:rPr lang="en-US" smtClean="0"/>
              <a:pPr/>
              <a:t>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46BF-444C-4EC3-ABDC-F567E5126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914400"/>
            <a:ext cx="8624918" cy="52014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cs typeface="+mn-cs"/>
              </a:rPr>
              <a:t>విపత్తు</a:t>
            </a:r>
            <a:r>
              <a:rPr lang="en-US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cs typeface="+mn-cs"/>
              </a:rPr>
              <a:t> </a:t>
            </a:r>
            <a:r>
              <a:rPr lang="en-US" sz="1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cs typeface="+mn-cs"/>
              </a:rPr>
              <a:t>నిర్వహణ</a:t>
            </a:r>
            <a:endParaRPr lang="en-IN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FF"/>
                </a:solidFill>
                <a:latin typeface="PallaviBold" pitchFamily="2" charset="2"/>
              </a:rPr>
              <a:t>&lt;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ûXø+ýË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 “¿£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sÁ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+&gt;± 60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XæÔá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+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uó„ÖeTT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\T ú{ì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bÍsÁT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&lt;Š\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çbÍCÉÅ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£”¼\ ¿ì+&lt;Š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kÍ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&gt;·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eÚÔáTq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•|ŸÎ{ì¿¡ ‚+¿± ¿£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sÁeÚ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 |Ÿ]d¾ÆÔáT\T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Hî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\¿=H•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sTT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. y]ü¿£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esÁübÍÔá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+ 75 $T©¢MT³sÁ¢ ¿£+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fñ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ÔáÅ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£”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Øe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qyîÖ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&lt;ŠT ¿±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e&amp;ƒ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+ e\¢ M{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ìýË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dŸ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&gt;·+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uó„ÖeTT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\ |Ÿ]d¾ÆÜ n&lt;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ó‘Çq</a:t>
            </a:r>
            <a:r>
              <a:rPr lang="en-US" sz="6000" dirty="0">
                <a:solidFill>
                  <a:srgbClr val="FF00FF"/>
                </a:solidFill>
                <a:latin typeface="PallaviBold" pitchFamily="2" charset="2"/>
              </a:rPr>
              <a:t>•+&gt;± </a:t>
            </a:r>
            <a:r>
              <a:rPr lang="en-US" sz="6000" dirty="0" err="1">
                <a:solidFill>
                  <a:srgbClr val="FF00FF"/>
                </a:solidFill>
                <a:latin typeface="PallaviBold" pitchFamily="2" charset="2"/>
              </a:rPr>
              <a:t>eÖsÁTÔ</a:t>
            </a:r>
            <a:r>
              <a:rPr lang="en-US" sz="6000" dirty="0" smtClean="0">
                <a:solidFill>
                  <a:srgbClr val="FF00FF"/>
                </a:solidFill>
                <a:latin typeface="PallaviBold" pitchFamily="2" charset="2"/>
              </a:rPr>
              <a:t>=+~.</a:t>
            </a:r>
            <a:endParaRPr lang="en-US" sz="6000" dirty="0">
              <a:solidFill>
                <a:srgbClr val="FF00FF"/>
              </a:solidFill>
              <a:latin typeface="PallaviBold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0033CC"/>
                </a:solidFill>
                <a:latin typeface="PallaviBold" pitchFamily="2" charset="2"/>
              </a:rPr>
              <a:t>ÔáÖsÁTÎ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, |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Ÿ¥ÌeT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 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rsýË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¢ 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dŸTeÖsÁT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 8 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yû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\ ¿ìýËMT³sÁ¢ 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yûTsÁ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 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ÔáTb˜ÍHŽ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\T, 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dŸeTTç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&lt;Š n\\T 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eTT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+|ŸÚ 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uó„jáT+ÔÃ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 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eT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&gt;·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TZÔáTH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•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sTT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. –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cþ’ç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&gt;·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Ôá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\T ™|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sÁT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&gt;·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TÔáTq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• ¿=BÝ ‡ |Ÿ]d¾ÆÔáT\T –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ÔáÎq•eTeÚÔáTH</a:t>
            </a:r>
            <a:r>
              <a:rPr lang="en-US" sz="6600" dirty="0">
                <a:solidFill>
                  <a:srgbClr val="0033CC"/>
                </a:solidFill>
                <a:latin typeface="PallaviBold" pitchFamily="2" charset="2"/>
              </a:rPr>
              <a:t>•</a:t>
            </a:r>
            <a:r>
              <a:rPr lang="en-US" sz="6600" dirty="0" err="1">
                <a:solidFill>
                  <a:srgbClr val="0033CC"/>
                </a:solidFill>
                <a:latin typeface="PallaviBold" pitchFamily="2" charset="2"/>
              </a:rPr>
              <a:t>sTT</a:t>
            </a:r>
            <a:r>
              <a:rPr lang="en-US" sz="6600" dirty="0" smtClean="0">
                <a:solidFill>
                  <a:srgbClr val="0033CC"/>
                </a:solidFill>
                <a:latin typeface="PallaviBold" pitchFamily="2" charset="2"/>
              </a:rPr>
              <a:t>.</a:t>
            </a:r>
            <a:endParaRPr lang="en-US" sz="6600" dirty="0">
              <a:solidFill>
                <a:srgbClr val="0033CC"/>
              </a:solidFill>
              <a:latin typeface="PallaviBold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PallaviBold" pitchFamily="2" charset="2"/>
              </a:rPr>
              <a:t>2004 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&amp;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Xø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+‹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sÁTýË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V¾²+&lt;ŠÖ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eTVŸädŸeTTç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&lt;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Š+ýË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dŸ+uó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„$+ºq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dŸTHMT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,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dŸeTTç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&lt;Š &gt;·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sÁÒÛ+ýË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|ŸÚ{ì¼q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uó„Ö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¿£+|Ÿ+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m+Ôá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$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HXøq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+ ¿£*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ÐdŸTï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+&lt;Ã #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î|ŸÎ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&amp;†“¿ì ÿ¿£ –&lt;‘VŸ²sÁD.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eTq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&lt;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ûXæ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“¿¡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dŸT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&lt;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ŠÖsÁ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+&gt;± ‡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yîÕ|Ÿ¯Ôá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«+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dŸ+uó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„$+ºH, ‚¿£Ø&amp;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ç|ŸÈ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\T ™|&lt;ŠÝ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mÔáTïq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eTÖ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\«+ #î*¢+#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áe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\d¾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eºÌ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+~. &gt;·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TÈsÔY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rsÁ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çbÍ+Ô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“¿ì ‚ý²+{ì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eTT|ŸÚÎ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bõ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+º –+&lt;Š“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XæçdŸïyûÔáï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\T ‚|ŸÎ{ì¹¿ ™V²#áÌ]+#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sTT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ç|Ÿ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¿£Ü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yîÕ|Ÿ¯Ô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«\Å£”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ÔÃ&amp;ƒT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sÃ&amp;ƒT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¦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ç|ŸeÖ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&lt;‘\T, ¥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Xø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—,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ç|ŸdŸÖÜ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,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bþwŸ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¿±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VŸäsÁ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ýË|Ÿ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 eTsÁD²\T,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úsÁT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,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yjáTT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¿±\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TwŸ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« eTsÁD²\T e+{ì$ ™|&lt;ŠÝ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dŸ+K«ýË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dŸ+uó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„$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dŸTïH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•, n$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n+Ôá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&gt;±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ç|Ÿuó„TÔáÇ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 &lt;Šw¾¼“ €¿£]ü+#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á&amp;ƒ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+ </a:t>
            </a:r>
            <a:r>
              <a:rPr lang="en-US" sz="5400" dirty="0" err="1">
                <a:solidFill>
                  <a:srgbClr val="FF00FF"/>
                </a:solidFill>
                <a:latin typeface="Vasantha" pitchFamily="2" charset="2"/>
              </a:rPr>
              <a:t>ýñ</a:t>
            </a:r>
            <a:r>
              <a:rPr lang="en-US" sz="5400" dirty="0">
                <a:solidFill>
                  <a:srgbClr val="FF00FF"/>
                </a:solidFill>
                <a:latin typeface="Vasantha" pitchFamily="2" charset="2"/>
              </a:rPr>
              <a:t>&lt;ŠT</a:t>
            </a:r>
            <a:r>
              <a:rPr lang="en-US" sz="5400" dirty="0" smtClean="0">
                <a:solidFill>
                  <a:srgbClr val="FF00FF"/>
                </a:solidFill>
                <a:latin typeface="Vasantha" pitchFamily="2" charset="2"/>
              </a:rPr>
              <a:t>.</a:t>
            </a:r>
            <a:endParaRPr lang="en-US" sz="5400" dirty="0">
              <a:solidFill>
                <a:srgbClr val="FF00FF"/>
              </a:solidFill>
              <a:latin typeface="Vasanth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33CC"/>
                </a:solidFill>
                <a:latin typeface="Pragathi" pitchFamily="2" charset="2"/>
              </a:rPr>
              <a:t>n&lt;û 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bÍ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]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çXæ$T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¿£, 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nÐ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• 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ç|ŸeÖ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&lt;‘\T, 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uó„eH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\T Å£L\&amp;ƒ+, 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esÁTdŸ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 u²+‹T |\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TÞøß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 e+{ì$ 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eÖçÔáyûT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 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bÍ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\q, 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kÍeÖ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›¿£, €]Æ¿£ 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jáT+çÔ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+&gt;±\™|Õ 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ÔáÐq+Ôá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 ç|Ÿuó²e+ #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áÖ|ŸÚÔáTH</a:t>
            </a:r>
            <a:r>
              <a:rPr lang="en-US" sz="6600" dirty="0">
                <a:solidFill>
                  <a:srgbClr val="0033CC"/>
                </a:solidFill>
                <a:latin typeface="Pragathi" pitchFamily="2" charset="2"/>
              </a:rPr>
              <a:t>•</a:t>
            </a:r>
            <a:r>
              <a:rPr lang="en-US" sz="6600" dirty="0" err="1">
                <a:solidFill>
                  <a:srgbClr val="0033CC"/>
                </a:solidFill>
                <a:latin typeface="Pragathi" pitchFamily="2" charset="2"/>
              </a:rPr>
              <a:t>sTT</a:t>
            </a:r>
            <a:r>
              <a:rPr lang="en-US" sz="6600" dirty="0" smtClean="0">
                <a:solidFill>
                  <a:srgbClr val="0033CC"/>
                </a:solidFill>
                <a:latin typeface="Pragathi" pitchFamily="2" charset="2"/>
              </a:rPr>
              <a:t>.</a:t>
            </a:r>
            <a:endParaRPr lang="en-US" sz="6600" dirty="0">
              <a:solidFill>
                <a:srgbClr val="0033CC"/>
              </a:solidFill>
              <a:latin typeface="Pragath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FF"/>
                </a:solidFill>
                <a:latin typeface="Ashwini" pitchFamily="2" charset="2"/>
              </a:rPr>
              <a:t>‚$ 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¿±Å£”+&amp;† 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nDT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&lt;ó‘]ˆ¿£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Ôá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, Je 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sÁkÍjáÖH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\ e+{ì $|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ŸÔáTï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\T 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bõ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+º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jáTT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+&amp;ƒ&gt;± ¿=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Ôáï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&gt;± |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Ÿ¿ìŒ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 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dŸ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+‹+&lt;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óŠ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 y«&lt;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óŠT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\T 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ç|Ÿ|Ÿ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+#“• €+&lt;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ÃÞøqÅ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£” &gt;·T] #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ûdŸTïH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•</a:t>
            </a:r>
            <a:r>
              <a:rPr lang="en-US" sz="7200" dirty="0" err="1">
                <a:solidFill>
                  <a:srgbClr val="FF00FF"/>
                </a:solidFill>
                <a:latin typeface="Ashwini" pitchFamily="2" charset="2"/>
              </a:rPr>
              <a:t>sTT</a:t>
            </a:r>
            <a:r>
              <a:rPr lang="en-US" sz="7200" dirty="0">
                <a:solidFill>
                  <a:srgbClr val="FF00FF"/>
                </a:solidFill>
                <a:latin typeface="Ashwini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e+&lt;Š ¿Ã³¢Å£” ™|Õ&gt;± &gt;·\ &lt;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ûXø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 ÈHuó²ýË ‚+#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áT$T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+#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áT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 n+&lt;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ŠsÁT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ç|Ÿ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¿£Ü 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yîÕ|Ÿ¯Ô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«\T, 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eÖqe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 ¿£*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ÎÔá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ç|ŸeÖ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&lt;‘\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ýË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 @&lt;Ã ÿ¿£&lt;‘“¿ì &gt;·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TsÁeÚÔáTH</a:t>
            </a:r>
            <a:r>
              <a:rPr lang="en-US" sz="8000" dirty="0">
                <a:solidFill>
                  <a:srgbClr val="FF0000"/>
                </a:solidFill>
                <a:latin typeface="Vasundhara" pitchFamily="2" charset="2"/>
              </a:rPr>
              <a:t>•</a:t>
            </a:r>
            <a:r>
              <a:rPr lang="en-US" sz="8000" dirty="0" err="1">
                <a:solidFill>
                  <a:srgbClr val="FF0000"/>
                </a:solidFill>
                <a:latin typeface="Vasundhara" pitchFamily="2" charset="2"/>
              </a:rPr>
              <a:t>sÁT</a:t>
            </a:r>
            <a:r>
              <a:rPr lang="en-US" sz="8000" dirty="0" smtClean="0">
                <a:solidFill>
                  <a:srgbClr val="FF0000"/>
                </a:solidFill>
                <a:latin typeface="Vasundhara" pitchFamily="2" charset="2"/>
              </a:rPr>
              <a:t>.</a:t>
            </a:r>
            <a:endParaRPr lang="en-US" sz="8000" dirty="0">
              <a:solidFill>
                <a:srgbClr val="FF0000"/>
              </a:solidFill>
              <a:latin typeface="Vasundhar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solidFill>
                  <a:srgbClr val="339933"/>
                </a:solidFill>
                <a:latin typeface="Sujatha" pitchFamily="2" charset="2"/>
              </a:rPr>
              <a:t>eTÖ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&amp;+³ ÿ¿£ 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e+ÔáT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 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ç|ŸÈ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\T ‹VŸQ$&lt;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óŠ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 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VŸä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“¿£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sÁ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 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ç|Ÿ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&lt;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ûXæýË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¢ “ed¾+#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á&amp;ƒ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+, €]Æ¿£ 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kÍeÖ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›¿£ 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sÁ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+&gt;±\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ýË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 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yîqT</a:t>
            </a:r>
            <a:r>
              <a:rPr lang="en-US" sz="11500" dirty="0">
                <a:solidFill>
                  <a:srgbClr val="339933"/>
                </a:solidFill>
                <a:latin typeface="Sujatha" pitchFamily="2" charset="2"/>
              </a:rPr>
              <a:t>¿£u²³TÔáq+ ‚+&lt;ŠTÅ£” ¿±</a:t>
            </a:r>
            <a:r>
              <a:rPr lang="en-US" sz="11500" dirty="0" err="1">
                <a:solidFill>
                  <a:srgbClr val="339933"/>
                </a:solidFill>
                <a:latin typeface="Sujatha" pitchFamily="2" charset="2"/>
              </a:rPr>
              <a:t>sÁD</a:t>
            </a:r>
            <a:r>
              <a:rPr lang="en-US" sz="11500" dirty="0" smtClean="0">
                <a:solidFill>
                  <a:srgbClr val="339933"/>
                </a:solidFill>
                <a:latin typeface="Sujatha" pitchFamily="2" charset="2"/>
              </a:rPr>
              <a:t>+.</a:t>
            </a:r>
            <a:endParaRPr lang="en-US" sz="11500" dirty="0">
              <a:solidFill>
                <a:srgbClr val="339933"/>
              </a:solidFill>
              <a:latin typeface="Sujath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Sravya" pitchFamily="2" charset="2"/>
              </a:rPr>
              <a:t>M{ì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“ 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ç|ŸÜ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|˜ŸT{ì+#á&amp;†“¿ì 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HeTeÖçÔá|ŸÚ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 ¿£w¾ #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ûdŸÖï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 \¿£Œý²~ 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ç|ŸÈ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\T 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ÔáeT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 n&lt;ŠcÍ¼“• &lt;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ûeÚ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&amp; 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nqTç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&gt;·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VŸä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“¿Ã, 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ç|Ÿ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¿£Ü 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nqTç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&gt;·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VŸä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“¿Ã e&lt;ŠT\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TÔáTH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•</a:t>
            </a:r>
            <a:r>
              <a:rPr lang="en-US" sz="8800" dirty="0" err="1">
                <a:solidFill>
                  <a:srgbClr val="C00000"/>
                </a:solidFill>
                <a:latin typeface="Sravya" pitchFamily="2" charset="2"/>
              </a:rPr>
              <a:t>sÁT</a:t>
            </a:r>
            <a:r>
              <a:rPr lang="en-US" sz="8800" dirty="0">
                <a:solidFill>
                  <a:srgbClr val="C00000"/>
                </a:solidFill>
                <a:latin typeface="Sravya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&gt;·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Ôá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|Ÿ&lt;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ŠeTÖ&amp;ûÞøßýË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&lt;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ûXø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+ H\T&gt;·T |˜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ŸTËsÁ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ç|Ÿ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¿£Ü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yîÕ|Ÿ¯Ô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«\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qT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m&lt;ŠTs=Ø+~. 1993, 2001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ýË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ý²ÔáÖsY,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uó„TCÙ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1999ýË ÿ]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kÍàýË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dŸÖ|ŸsY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ÔáTb˜ÍqT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, 2004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ýË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V¾²+&lt;ŠÖ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eTVŸädŸeTTç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&lt;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Š+ýË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dŸ+uó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„$+ºq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dŸTH</a:t>
            </a:r>
            <a:r>
              <a:rPr lang="en-US" sz="7200" dirty="0" err="1" smtClean="0">
                <a:solidFill>
                  <a:srgbClr val="0033CC"/>
                </a:solidFill>
                <a:latin typeface="Ravali" pitchFamily="2" charset="2"/>
              </a:rPr>
              <a:t>MT</a:t>
            </a:r>
            <a:r>
              <a:rPr lang="en-US" sz="7200" dirty="0" smtClean="0">
                <a:solidFill>
                  <a:srgbClr val="0033CC"/>
                </a:solidFill>
                <a:latin typeface="Ravali" pitchFamily="2" charset="2"/>
              </a:rPr>
              <a:t>.</a:t>
            </a:r>
            <a:endParaRPr lang="en-US" sz="7200" dirty="0">
              <a:solidFill>
                <a:srgbClr val="0033CC"/>
              </a:solidFill>
              <a:latin typeface="Raval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78146"/>
            <a:ext cx="3276600" cy="237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242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0"/>
            <a:ext cx="2747962" cy="252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95600" cy="208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39670"/>
            <a:ext cx="2971800" cy="221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799" y="2209801"/>
            <a:ext cx="274320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438399"/>
            <a:ext cx="3429000" cy="20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4572008"/>
            <a:ext cx="289560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071678"/>
            <a:ext cx="300036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990600"/>
            <a:ext cx="914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800" b="1">
                <a:latin typeface="Algerian" pitchFamily="82" charset="0"/>
              </a:rPr>
              <a:t>విపత్తు నిర్వహణ</a:t>
            </a:r>
            <a:endParaRPr lang="en-IN" sz="13800" b="1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33CC"/>
                </a:solidFill>
                <a:latin typeface="Ravali" pitchFamily="2" charset="2"/>
              </a:rPr>
              <a:t>ç|ŸÜkÍ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] |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Ÿ~yû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\Å£” ™|Õ&gt;±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Hû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çbÍD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qwŸ¼+ y{ì*¢+~. </a:t>
            </a:r>
            <a:r>
              <a:rPr lang="en-US" sz="7200" dirty="0">
                <a:solidFill>
                  <a:srgbClr val="FF0000"/>
                </a:solidFill>
                <a:latin typeface="BapuBold" pitchFamily="2" charset="2"/>
              </a:rPr>
              <a:t>×&amp;</a:t>
            </a:r>
            <a:r>
              <a:rPr lang="en-US" sz="7200" dirty="0" err="1">
                <a:solidFill>
                  <a:srgbClr val="FF0000"/>
                </a:solidFill>
                <a:latin typeface="BapuBold" pitchFamily="2" charset="2"/>
              </a:rPr>
              <a:t>mdt</a:t>
            </a:r>
            <a:r>
              <a:rPr lang="en-US" sz="7200" dirty="0">
                <a:solidFill>
                  <a:srgbClr val="FF0000"/>
                </a:solidFill>
                <a:latin typeface="BapuBold" pitchFamily="2" charset="2"/>
              </a:rPr>
              <a:t>&amp;, </a:t>
            </a:r>
            <a:r>
              <a:rPr lang="en-US" sz="7200" dirty="0" err="1">
                <a:solidFill>
                  <a:srgbClr val="FF0000"/>
                </a:solidFill>
                <a:latin typeface="BapuBold" pitchFamily="2" charset="2"/>
              </a:rPr>
              <a:t>yîÖ</a:t>
            </a:r>
            <a:r>
              <a:rPr lang="en-US" sz="7200" dirty="0">
                <a:solidFill>
                  <a:srgbClr val="FF0000"/>
                </a:solidFill>
                <a:latin typeface="BapuBold" pitchFamily="2" charset="2"/>
              </a:rPr>
              <a:t>¿=VŸ²eÖ</a:t>
            </a:r>
            <a:r>
              <a:rPr lang="en-US" sz="7200" dirty="0" smtClean="0">
                <a:solidFill>
                  <a:srgbClr val="FF0000"/>
                </a:solidFill>
                <a:latin typeface="BapuBold" pitchFamily="2" charset="2"/>
              </a:rPr>
              <a:t>, *™VÕ²&gt;Ã </a:t>
            </a:r>
            <a:r>
              <a:rPr lang="en-US" sz="7200" dirty="0" smtClean="0">
                <a:solidFill>
                  <a:srgbClr val="0033CC"/>
                </a:solidFill>
                <a:latin typeface="Ravali" pitchFamily="2" charset="2"/>
              </a:rPr>
              <a:t>\ 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|˜Ÿ*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Ôá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+&gt;±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yîÕ|Ÿ¯Ô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«\Å£”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dŸ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+‹+~ó+º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ç|Ÿuó„TÔáÇ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$&lt;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ó‘q+ýË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 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eÖsÁTÎ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\T #Ã³T #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ûdŸTÅ</a:t>
            </a:r>
            <a:r>
              <a:rPr lang="en-US" sz="7200" dirty="0">
                <a:solidFill>
                  <a:srgbClr val="0033CC"/>
                </a:solidFill>
                <a:latin typeface="Ravali" pitchFamily="2" charset="2"/>
              </a:rPr>
              <a:t>£”H•</a:t>
            </a:r>
            <a:r>
              <a:rPr lang="en-US" sz="7200" dirty="0" err="1">
                <a:solidFill>
                  <a:srgbClr val="0033CC"/>
                </a:solidFill>
                <a:latin typeface="Ravali" pitchFamily="2" charset="2"/>
              </a:rPr>
              <a:t>sTT</a:t>
            </a:r>
            <a:r>
              <a:rPr lang="en-US" sz="7200" dirty="0" smtClean="0">
                <a:solidFill>
                  <a:srgbClr val="0033CC"/>
                </a:solidFill>
                <a:latin typeface="Ravali" pitchFamily="2" charset="2"/>
              </a:rPr>
              <a:t>.</a:t>
            </a:r>
            <a:endParaRPr lang="en-US" sz="7200" dirty="0">
              <a:solidFill>
                <a:srgbClr val="0033CC"/>
              </a:solidFill>
              <a:latin typeface="Raval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006600"/>
                </a:solidFill>
                <a:latin typeface="Ravali" pitchFamily="2" charset="2"/>
              </a:rPr>
              <a:t>n+ÔáesÁÅ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£” 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dŸVŸäjáT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, |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ŸÚqsydŸ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 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ç|Ÿ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&lt;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ó‘H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+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Xæ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\T &gt;·\ 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ç|Ÿuó„TÔáÇ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 $&lt;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ó‘q+ýË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 $|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ŸÔáTï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\ “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ysÁD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, 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dŸq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•&lt;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ŠÆÔá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, 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dŸÎ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+&lt;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Šq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, 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dŸÇdŸÆÔá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 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n+Xæ</a:t>
            </a:r>
            <a:r>
              <a:rPr lang="en-US" sz="8000" dirty="0">
                <a:solidFill>
                  <a:srgbClr val="006600"/>
                </a:solidFill>
                <a:latin typeface="Ravali" pitchFamily="2" charset="2"/>
              </a:rPr>
              <a:t>\T #</a:t>
            </a:r>
            <a:r>
              <a:rPr lang="en-US" sz="8000" dirty="0" err="1">
                <a:solidFill>
                  <a:srgbClr val="006600"/>
                </a:solidFill>
                <a:latin typeface="Ravali" pitchFamily="2" charset="2"/>
              </a:rPr>
              <a:t>ûssTT</a:t>
            </a:r>
            <a:r>
              <a:rPr lang="en-US" sz="8000" dirty="0" smtClean="0">
                <a:solidFill>
                  <a:srgbClr val="006600"/>
                </a:solidFill>
                <a:latin typeface="Ravali" pitchFamily="2" charset="2"/>
              </a:rPr>
              <a:t>.</a:t>
            </a:r>
            <a:endParaRPr lang="en-US" sz="8000" dirty="0">
              <a:solidFill>
                <a:srgbClr val="006600"/>
              </a:solidFill>
              <a:latin typeface="Raval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Ravali" pitchFamily="2" charset="2"/>
              </a:rPr>
              <a:t>kÍ</a:t>
            </a:r>
            <a:r>
              <a:rPr lang="en-US" sz="7200" dirty="0" smtClean="0">
                <a:solidFill>
                  <a:srgbClr val="FF0000"/>
                </a:solidFill>
                <a:latin typeface="Ravali" pitchFamily="2" charset="2"/>
              </a:rPr>
              <a:t>\</a:t>
            </a:r>
            <a:r>
              <a:rPr lang="en-US" sz="7200" dirty="0" err="1" smtClean="0">
                <a:solidFill>
                  <a:srgbClr val="FF0000"/>
                </a:solidFill>
                <a:latin typeface="Ravali" pitchFamily="2" charset="2"/>
              </a:rPr>
              <a:t>TdŸ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] 4350 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eT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+~ 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eÖqeÚ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\T, 40 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yû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\ 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È+ÔáTeÚ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\ 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eTsÁD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+, 25 \¿£Œ\ ‚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ÞøßÅ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£” qwŸ¼+, 15 \¿£Œ\ m¿£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sýË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¢“ |Ÿ+³ &lt;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óŠÇ+dŸ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+ ¿±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e&amp;ƒ+ÔÃ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 bÍ³T 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eTò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*¿£ 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eqsÁT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\Å£” ™|&lt;ŠÝ 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mÔáTïq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 $|˜</a:t>
            </a:r>
            <a:r>
              <a:rPr lang="en-US" sz="7200" dirty="0" err="1">
                <a:solidFill>
                  <a:srgbClr val="FF0000"/>
                </a:solidFill>
                <a:latin typeface="Ravali" pitchFamily="2" charset="2"/>
              </a:rPr>
              <a:t>ŸÖÔá</a:t>
            </a:r>
            <a:r>
              <a:rPr lang="en-US" sz="7200" dirty="0">
                <a:solidFill>
                  <a:srgbClr val="FF0000"/>
                </a:solidFill>
                <a:latin typeface="Ravali" pitchFamily="2" charset="2"/>
              </a:rPr>
              <a:t>+ ¿£\T&gt;·TÔÃ</a:t>
            </a:r>
            <a:r>
              <a:rPr lang="en-US" sz="7200" dirty="0" smtClean="0">
                <a:solidFill>
                  <a:srgbClr val="FF0000"/>
                </a:solidFill>
                <a:latin typeface="Ravali" pitchFamily="2" charset="2"/>
              </a:rPr>
              <a:t>+~.</a:t>
            </a:r>
            <a:endParaRPr lang="en-US" sz="7200" dirty="0">
              <a:solidFill>
                <a:srgbClr val="FF0000"/>
              </a:solidFill>
              <a:latin typeface="Raval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0033CC"/>
                </a:solidFill>
                <a:latin typeface="Ravali" pitchFamily="2" charset="2"/>
              </a:rPr>
              <a:t>ç|Ÿ</a:t>
            </a:r>
            <a:r>
              <a:rPr lang="en-US" sz="8000" dirty="0">
                <a:solidFill>
                  <a:srgbClr val="0033CC"/>
                </a:solidFill>
                <a:latin typeface="Ravali" pitchFamily="2" charset="2"/>
              </a:rPr>
              <a:t>¿£Ü $|</a:t>
            </a:r>
            <a:r>
              <a:rPr lang="en-US" sz="8000" dirty="0" err="1">
                <a:solidFill>
                  <a:srgbClr val="0033CC"/>
                </a:solidFill>
                <a:latin typeface="Ravali" pitchFamily="2" charset="2"/>
              </a:rPr>
              <a:t>ŸÔáTï</a:t>
            </a:r>
            <a:r>
              <a:rPr lang="en-US" sz="8000" dirty="0">
                <a:solidFill>
                  <a:srgbClr val="0033CC"/>
                </a:solidFill>
                <a:latin typeface="Ravali" pitchFamily="2" charset="2"/>
              </a:rPr>
              <a:t>\ ¿±</a:t>
            </a:r>
            <a:r>
              <a:rPr lang="en-US" sz="8000" dirty="0" err="1">
                <a:solidFill>
                  <a:srgbClr val="0033CC"/>
                </a:solidFill>
                <a:latin typeface="Ravali" pitchFamily="2" charset="2"/>
              </a:rPr>
              <a:t>sÁD</a:t>
            </a:r>
            <a:r>
              <a:rPr lang="en-US" sz="8000" dirty="0">
                <a:solidFill>
                  <a:srgbClr val="0033CC"/>
                </a:solidFill>
                <a:latin typeface="Ravali" pitchFamily="2" charset="2"/>
              </a:rPr>
              <a:t>+&gt;± </a:t>
            </a:r>
            <a:r>
              <a:rPr lang="en-US" sz="8000" dirty="0" err="1">
                <a:solidFill>
                  <a:srgbClr val="0033CC"/>
                </a:solidFill>
                <a:latin typeface="Ravali" pitchFamily="2" charset="2"/>
              </a:rPr>
              <a:t>çbÍD</a:t>
            </a:r>
            <a:r>
              <a:rPr lang="en-US" sz="8000" dirty="0">
                <a:solidFill>
                  <a:srgbClr val="0033CC"/>
                </a:solidFill>
                <a:latin typeface="Ravali" pitchFamily="2" charset="2"/>
              </a:rPr>
              <a:t>, €d¾ï qwŸ¼+ @</a:t>
            </a:r>
            <a:r>
              <a:rPr lang="en-US" sz="8000" dirty="0" err="1">
                <a:solidFill>
                  <a:srgbClr val="0033CC"/>
                </a:solidFill>
                <a:latin typeface="Ravali" pitchFamily="2" charset="2"/>
              </a:rPr>
              <a:t>sÁÎ</a:t>
            </a:r>
            <a:r>
              <a:rPr lang="en-US" sz="8000" dirty="0">
                <a:solidFill>
                  <a:srgbClr val="0033CC"/>
                </a:solidFill>
                <a:latin typeface="Ravali" pitchFamily="2" charset="2"/>
              </a:rPr>
              <a:t>&amp;, €</a:t>
            </a:r>
            <a:r>
              <a:rPr lang="en-US" sz="8000" dirty="0" err="1">
                <a:solidFill>
                  <a:srgbClr val="0033CC"/>
                </a:solidFill>
                <a:latin typeface="Ravali" pitchFamily="2" charset="2"/>
              </a:rPr>
              <a:t>jáÖ</a:t>
            </a:r>
            <a:r>
              <a:rPr lang="en-US" sz="8000" dirty="0">
                <a:solidFill>
                  <a:srgbClr val="0033CC"/>
                </a:solidFill>
                <a:latin typeface="Ravali" pitchFamily="2" charset="2"/>
              </a:rPr>
              <a:t> </a:t>
            </a:r>
            <a:r>
              <a:rPr lang="en-US" sz="8000" dirty="0" err="1">
                <a:solidFill>
                  <a:srgbClr val="0033CC"/>
                </a:solidFill>
                <a:latin typeface="Ravali" pitchFamily="2" charset="2"/>
              </a:rPr>
              <a:t>çbÍ+Ô</a:t>
            </a:r>
            <a:r>
              <a:rPr lang="en-US" sz="8000" dirty="0">
                <a:solidFill>
                  <a:srgbClr val="0033CC"/>
                </a:solidFill>
                <a:latin typeface="Ravali" pitchFamily="2" charset="2"/>
              </a:rPr>
              <a:t>\, sçcÍ¼\ </a:t>
            </a:r>
            <a:r>
              <a:rPr lang="en-US" sz="8000" dirty="0" err="1">
                <a:solidFill>
                  <a:srgbClr val="0033CC"/>
                </a:solidFill>
                <a:latin typeface="Ravali" pitchFamily="2" charset="2"/>
              </a:rPr>
              <a:t>n_óe</a:t>
            </a:r>
            <a:r>
              <a:rPr lang="en-US" sz="8000" dirty="0">
                <a:solidFill>
                  <a:srgbClr val="0033CC"/>
                </a:solidFill>
                <a:latin typeface="Ravali" pitchFamily="2" charset="2"/>
              </a:rPr>
              <a:t>~Æ Å£”+³T|Ÿ&amp; &lt;</a:t>
            </a:r>
            <a:r>
              <a:rPr lang="en-US" sz="8000" dirty="0" err="1">
                <a:solidFill>
                  <a:srgbClr val="0033CC"/>
                </a:solidFill>
                <a:latin typeface="Ravali" pitchFamily="2" charset="2"/>
              </a:rPr>
              <a:t>ûXø</a:t>
            </a:r>
            <a:r>
              <a:rPr lang="en-US" sz="8000" dirty="0">
                <a:solidFill>
                  <a:srgbClr val="0033CC"/>
                </a:solidFill>
                <a:latin typeface="Ravali" pitchFamily="2" charset="2"/>
              </a:rPr>
              <a:t>+ @{ì¹¿&amp;†~ qwŸ¼bþÔÃ+~.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&lt;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ûXø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, 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uó„Öuó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…Ü¿£ 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yÔesÁD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 |Ÿ]d¾ÆÔáT\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qT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 ‹{ì¼ 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ç|ŸeÖ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&lt;‘\T 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dŸ+uó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„$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dŸTï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+{²sTT. 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nsTTÔû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ç|ŸÜ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ç|ŸeÖ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&lt;Š+ $|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ŸÔáTï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 ¿±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qedŸsÁ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+ 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ýñ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&lt;ŠT. 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dŸÂsÕq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 eP«VŸ²+, ç|ŸD²[¿£\T, ¿±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sÁ«ç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¿£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eÖ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\T #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û|Ÿ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&amp;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Ôû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 ‡ qcÍ¼\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qT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 &gt;·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DújáT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+&gt;± 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ÔáÐZ</a:t>
            </a:r>
            <a:r>
              <a:rPr lang="en-US" sz="6000" dirty="0">
                <a:solidFill>
                  <a:srgbClr val="339933"/>
                </a:solidFill>
                <a:latin typeface="Vasantha" pitchFamily="2" charset="2"/>
              </a:rPr>
              <a:t>+#</a:t>
            </a:r>
            <a:r>
              <a:rPr lang="en-US" sz="6000" dirty="0" err="1">
                <a:solidFill>
                  <a:srgbClr val="339933"/>
                </a:solidFill>
                <a:latin typeface="Vasantha" pitchFamily="2" charset="2"/>
              </a:rPr>
              <a:t>áe#áTÌ</a:t>
            </a:r>
            <a:r>
              <a:rPr lang="en-US" sz="6000" dirty="0" smtClean="0">
                <a:solidFill>
                  <a:srgbClr val="339933"/>
                </a:solidFill>
                <a:latin typeface="Vasantha" pitchFamily="2" charset="2"/>
              </a:rPr>
              <a:t>.</a:t>
            </a:r>
            <a:endParaRPr lang="en-US" sz="6000" dirty="0">
              <a:solidFill>
                <a:srgbClr val="339933"/>
              </a:solidFill>
              <a:latin typeface="Vasanth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Vasantha" pitchFamily="2" charset="2"/>
              </a:rPr>
              <a:t>ç|Ÿ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¿£Ü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yîÕ|Ÿ¯Ô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«\ “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ysÁD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dŸq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•&lt;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ŠÆÔáÅ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£” C²rjáT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kÍÆsTTýË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nHû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¿£ #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ásÁ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«\T #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û|Ÿ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{²¼sÁT. $|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ŸÔáTï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\Å£” €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kÍØsÁ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+ ¿£\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çbÍ+Ô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\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qT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dŸÖ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º+#û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qÖ«dt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\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qT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sÁÖbõ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+~+#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sÁT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.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nÔ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«&lt;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óŠT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“¿£ kÍ+¹¿Ü¿£ |Ÿ]C²ãq+, –|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Ÿç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&gt;·VŸ²,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uó„Öuó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…Ü¿£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dŸeÖ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#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sÁ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+ €&lt;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ó‘sÁ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+&gt;±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dŸÖ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¿£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ŒˆçbÍ+Ôá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eÖ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«|ŸÚ\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qT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ÔájáÖsÁT#ûdŸTïH</a:t>
            </a:r>
            <a:r>
              <a:rPr lang="en-US" sz="5400" dirty="0">
                <a:solidFill>
                  <a:srgbClr val="FF0000"/>
                </a:solidFill>
                <a:latin typeface="Vasantha" pitchFamily="2" charset="2"/>
              </a:rPr>
              <a:t>•</a:t>
            </a:r>
            <a:r>
              <a:rPr lang="en-US" sz="5400" dirty="0" err="1">
                <a:solidFill>
                  <a:srgbClr val="FF0000"/>
                </a:solidFill>
                <a:latin typeface="Vasantha" pitchFamily="2" charset="2"/>
              </a:rPr>
              <a:t>sÁT</a:t>
            </a:r>
            <a:r>
              <a:rPr lang="en-US" sz="5400" dirty="0" smtClean="0">
                <a:solidFill>
                  <a:srgbClr val="FF0000"/>
                </a:solidFill>
                <a:latin typeface="Vasantha" pitchFamily="2" charset="2"/>
              </a:rPr>
              <a:t>.</a:t>
            </a:r>
            <a:endParaRPr lang="en-US" sz="5400" dirty="0">
              <a:solidFill>
                <a:srgbClr val="FF0000"/>
              </a:solidFill>
              <a:latin typeface="Vasanth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latin typeface="Vasantha" pitchFamily="2" charset="2"/>
              </a:rPr>
              <a:t>$$&lt;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óŠ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$|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ŸÔáTï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\Å£”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dŸ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+‹+~ó+º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eTT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+&lt;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ŠdŸTï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dŸeÖ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#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sÁ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e«edŸÆqT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n_óe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~Æ #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ûdŸTïH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•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sÁT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.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ÔáTb˜ÍqT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\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qT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eTT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+&lt;ŠT&gt;±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Hû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|Ÿd¾&gt;·fñ¼ý²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ÔáÖsÁTÎ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, |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Ÿ¥ÌeT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rs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\ yî+³ n&lt;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óŠTHÔáqyîT®q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&amp;†|˜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Ÿ¢sY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s&amp;†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sY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e«edŸÆqT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Vasantha" pitchFamily="2" charset="2"/>
              </a:rPr>
              <a:t>qT</a:t>
            </a:r>
            <a:r>
              <a:rPr lang="en-US" sz="6000" dirty="0">
                <a:solidFill>
                  <a:srgbClr val="0033CC"/>
                </a:solidFill>
                <a:latin typeface="Vasantha" pitchFamily="2" charset="2"/>
              </a:rPr>
              <a:t>\¿=</a:t>
            </a:r>
            <a:r>
              <a:rPr lang="en-US" sz="6000" dirty="0" smtClean="0">
                <a:solidFill>
                  <a:srgbClr val="0033CC"/>
                </a:solidFill>
                <a:latin typeface="Vasantha" pitchFamily="2" charset="2"/>
              </a:rPr>
              <a:t>ý²ÎsÁT.</a:t>
            </a:r>
            <a:endParaRPr lang="en-US" sz="6000" dirty="0">
              <a:solidFill>
                <a:srgbClr val="0033CC"/>
              </a:solidFill>
              <a:latin typeface="Vasanth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FF"/>
                </a:solidFill>
                <a:latin typeface="Vasantha" pitchFamily="2" charset="2"/>
              </a:rPr>
              <a:t>q&lt;ŠT\T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, ]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ÈsÇjáTsÁ¢ýË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 ú{ì 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eT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{²¼\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qT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m|ŸÎ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{ì¿£|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ŸÚÎ&amp;ƒT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 |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ŸsÁ«yû¿ìŒ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+#û+&lt;ŠTÅ£” &lt;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ûXø+ýË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“ 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ç|Ÿ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&lt;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ó‘q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qB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 |Ÿ]yVŸ²¿£ 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çbÍ+Ô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\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ýË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 166 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esÁ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&lt;Š </a:t>
            </a:r>
            <a:r>
              <a:rPr lang="en-US" sz="6600" dirty="0" err="1">
                <a:solidFill>
                  <a:srgbClr val="FF00FF"/>
                </a:solidFill>
                <a:latin typeface="Vasantha" pitchFamily="2" charset="2"/>
              </a:rPr>
              <a:t>dŸÖ#áq</a:t>
            </a:r>
            <a:r>
              <a:rPr lang="en-US" sz="6600" dirty="0">
                <a:solidFill>
                  <a:srgbClr val="FF00FF"/>
                </a:solidFill>
                <a:latin typeface="Vasantha" pitchFamily="2" charset="2"/>
              </a:rPr>
              <a:t> ¹¿+ç&lt;‘\T @sÎ³T#ûkÍsÁT</a:t>
            </a:r>
            <a:r>
              <a:rPr lang="en-US" sz="6600" dirty="0" smtClean="0">
                <a:solidFill>
                  <a:srgbClr val="FF00FF"/>
                </a:solidFill>
                <a:latin typeface="Vasantha" pitchFamily="2" charset="2"/>
              </a:rPr>
              <a:t>.</a:t>
            </a:r>
            <a:endParaRPr lang="en-US" sz="6600" dirty="0">
              <a:solidFill>
                <a:srgbClr val="FF00FF"/>
              </a:solidFill>
              <a:latin typeface="Vasanth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Vasantha" pitchFamily="2" charset="2"/>
              </a:rPr>
              <a:t>dŸTH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MT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eTT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+&lt;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ŠdŸTï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 ™V²#áÌ]¿£ ‹VŸQÞ²sÁÆ¿£ 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kÍ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&lt;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óŠ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¿£ 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e«edŸÆ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 @sÎ³T¿±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sÁ«ç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¿£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eT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+ #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áTsÁTÅ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£”&gt;± 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kÍ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&gt;·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TÔáT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+~. ¿£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sÁTeÚ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 |Ÿ]d¾ÆÜ™|Õ 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ysÁ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+ 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ysÁ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+ |Ÿ]o\q È]|¾ 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ÂsÕÔáT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\Å£” 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dŸÖ#áq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 ‚#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ûÌ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$&lt;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óŠ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+&gt;± 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eT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&lt;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óŠ«ÔásÁVŸä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yÔesÁD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 ¹¿+ç&lt;‘\T |Ÿ“#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ûdŸTïH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•</a:t>
            </a:r>
            <a:r>
              <a:rPr lang="en-US" sz="6000" dirty="0" err="1">
                <a:solidFill>
                  <a:srgbClr val="FF0000"/>
                </a:solidFill>
                <a:latin typeface="Vasantha" pitchFamily="2" charset="2"/>
              </a:rPr>
              <a:t>sTT</a:t>
            </a:r>
            <a:r>
              <a:rPr lang="en-US" sz="6000" dirty="0">
                <a:solidFill>
                  <a:srgbClr val="FF0000"/>
                </a:solidFill>
                <a:latin typeface="Vasantha" pitchFamily="2" charset="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nÔ</a:t>
            </a:r>
            <a:r>
              <a:rPr lang="en-US" sz="8800" dirty="0">
                <a:solidFill>
                  <a:srgbClr val="FF00FF"/>
                </a:solidFill>
                <a:latin typeface="Pridhvi" pitchFamily="2" charset="2"/>
              </a:rPr>
              <a:t>«&lt;</a:t>
            </a:r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óŠT</a:t>
            </a:r>
            <a:r>
              <a:rPr lang="en-US" sz="8800" dirty="0">
                <a:solidFill>
                  <a:srgbClr val="FF00FF"/>
                </a:solidFill>
                <a:latin typeface="Pridhvi" pitchFamily="2" charset="2"/>
              </a:rPr>
              <a:t>“¿£ kÍ+¹¿Ü¿£ |Ÿ]C²ãH“•(×.d¾.{ì.) $“</a:t>
            </a:r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jîÖÐ</a:t>
            </a:r>
            <a:r>
              <a:rPr lang="en-US" sz="8800" dirty="0">
                <a:solidFill>
                  <a:srgbClr val="FF00FF"/>
                </a:solidFill>
                <a:latin typeface="Pridhvi" pitchFamily="2" charset="2"/>
              </a:rPr>
              <a:t>+#</a:t>
            </a:r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áT¿Ãe&amp;ƒ</a:t>
            </a:r>
            <a:r>
              <a:rPr lang="en-US" sz="8800" dirty="0">
                <a:solidFill>
                  <a:srgbClr val="FF00FF"/>
                </a:solidFill>
                <a:latin typeface="Pridhvi" pitchFamily="2" charset="2"/>
              </a:rPr>
              <a:t>+ &lt;‘Çs </a:t>
            </a:r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yîÕ|Ÿ¯Ô</a:t>
            </a:r>
            <a:r>
              <a:rPr lang="en-US" sz="8800" dirty="0">
                <a:solidFill>
                  <a:srgbClr val="FF00FF"/>
                </a:solidFill>
                <a:latin typeface="Pridhvi" pitchFamily="2" charset="2"/>
              </a:rPr>
              <a:t>«\</a:t>
            </a:r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qT</a:t>
            </a:r>
            <a:r>
              <a:rPr lang="en-US" sz="8800" dirty="0">
                <a:solidFill>
                  <a:srgbClr val="FF00FF"/>
                </a:solidFill>
                <a:latin typeface="Pridhvi" pitchFamily="2" charset="2"/>
              </a:rPr>
              <a:t> m&lt;ŠTs=</a:t>
            </a:r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ØHû</a:t>
            </a:r>
            <a:r>
              <a:rPr lang="en-US" sz="8800" dirty="0">
                <a:solidFill>
                  <a:srgbClr val="FF00FF"/>
                </a:solidFill>
                <a:latin typeface="Pridhvi" pitchFamily="2" charset="2"/>
              </a:rPr>
              <a:t>+&lt;ŠTÅ£” m&lt;</a:t>
            </a:r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ŠÝmÔáTïq</a:t>
            </a:r>
            <a:r>
              <a:rPr lang="en-US" sz="8800" dirty="0">
                <a:solidFill>
                  <a:srgbClr val="FF00FF"/>
                </a:solidFill>
                <a:latin typeface="Pridhvi" pitchFamily="2" charset="2"/>
              </a:rPr>
              <a:t> #</a:t>
            </a:r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ásÁ</a:t>
            </a:r>
            <a:r>
              <a:rPr lang="en-US" sz="8800" dirty="0">
                <a:solidFill>
                  <a:srgbClr val="FF00FF"/>
                </a:solidFill>
                <a:latin typeface="Pridhvi" pitchFamily="2" charset="2"/>
              </a:rPr>
              <a:t>«\T </a:t>
            </a:r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rdŸTÅ</a:t>
            </a:r>
            <a:r>
              <a:rPr lang="en-US" sz="8800" dirty="0">
                <a:solidFill>
                  <a:srgbClr val="FF00FF"/>
                </a:solidFill>
                <a:latin typeface="Pridhvi" pitchFamily="2" charset="2"/>
              </a:rPr>
              <a:t>£”H•</a:t>
            </a:r>
            <a:r>
              <a:rPr lang="en-US" sz="8800" dirty="0" err="1">
                <a:solidFill>
                  <a:srgbClr val="FF00FF"/>
                </a:solidFill>
                <a:latin typeface="Pridhvi" pitchFamily="2" charset="2"/>
              </a:rPr>
              <a:t>sÁT</a:t>
            </a:r>
            <a:r>
              <a:rPr lang="en-US" sz="8800" dirty="0" smtClean="0">
                <a:solidFill>
                  <a:srgbClr val="FF00FF"/>
                </a:solidFill>
                <a:latin typeface="Pridhvi" pitchFamily="2" charset="2"/>
              </a:rPr>
              <a:t>.</a:t>
            </a:r>
            <a:endParaRPr lang="en-US" sz="8800" dirty="0">
              <a:solidFill>
                <a:srgbClr val="FF00FF"/>
              </a:solidFill>
              <a:latin typeface="Pridhv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86199"/>
            <a:ext cx="8686800" cy="2743201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uó„Ö</a:t>
            </a:r>
            <a:r>
              <a:rPr lang="en-US" sz="5400" dirty="0">
                <a:solidFill>
                  <a:srgbClr val="FF0000"/>
                </a:solidFill>
                <a:latin typeface="Vasantha" pitchFamily="82" charset="2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uó</a:t>
            </a:r>
            <a:r>
              <a:rPr lang="en-US" sz="5400" dirty="0">
                <a:solidFill>
                  <a:srgbClr val="FF0000"/>
                </a:solidFill>
                <a:latin typeface="Vasantha" pitchFamily="82" charset="2"/>
              </a:rPr>
              <a:t>…Ü¿£ </a:t>
            </a:r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yÔesÁD</a:t>
            </a:r>
            <a:r>
              <a:rPr lang="en-US" sz="5400" dirty="0">
                <a:solidFill>
                  <a:srgbClr val="FF0000"/>
                </a:solidFill>
                <a:latin typeface="Vasantha" pitchFamily="82" charset="2"/>
              </a:rPr>
              <a:t>+ ÈHuó² e+{ì |Ÿ]d¾ÆÔáT\T uó²sÁÔá&lt;</a:t>
            </a:r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ûXæ</a:t>
            </a:r>
            <a:r>
              <a:rPr lang="en-US" sz="5400" dirty="0">
                <a:solidFill>
                  <a:srgbClr val="FF0000"/>
                </a:solidFill>
                <a:latin typeface="Vasantha" pitchFamily="82" charset="2"/>
              </a:rPr>
              <a:t>“• </a:t>
            </a:r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ç|Ÿ|Ÿ</a:t>
            </a:r>
            <a:r>
              <a:rPr lang="en-US" sz="5400" dirty="0">
                <a:solidFill>
                  <a:srgbClr val="FF0000"/>
                </a:solidFill>
                <a:latin typeface="Vasantha" pitchFamily="82" charset="2"/>
              </a:rPr>
              <a:t>+#</a:t>
            </a:r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á+ýËHû</a:t>
            </a:r>
            <a:r>
              <a:rPr lang="en-US" sz="5400" dirty="0">
                <a:solidFill>
                  <a:srgbClr val="FF0000"/>
                </a:solidFill>
                <a:latin typeface="Vasantha" pitchFamily="82" charset="2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nÜ</a:t>
            </a:r>
            <a:r>
              <a:rPr lang="en-US" sz="5400" dirty="0">
                <a:solidFill>
                  <a:srgbClr val="FF0000"/>
                </a:solidFill>
                <a:latin typeface="Vasantha" pitchFamily="82" charset="2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yîÕ|Ÿ¯Ô</a:t>
            </a:r>
            <a:r>
              <a:rPr lang="en-US" sz="5400" dirty="0">
                <a:solidFill>
                  <a:srgbClr val="FF0000"/>
                </a:solidFill>
                <a:latin typeface="Vasantha" pitchFamily="82" charset="2"/>
              </a:rPr>
              <a:t>«\ &lt;</a:t>
            </a:r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ûXø</a:t>
            </a:r>
            <a:r>
              <a:rPr lang="en-US" sz="5400" dirty="0">
                <a:solidFill>
                  <a:srgbClr val="FF0000"/>
                </a:solidFill>
                <a:latin typeface="Vasantha" pitchFamily="82" charset="2"/>
              </a:rPr>
              <a:t>+&gt;± </a:t>
            </a:r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eÖsÁTdŸTïH</a:t>
            </a:r>
            <a:r>
              <a:rPr lang="en-US" sz="5400" dirty="0">
                <a:solidFill>
                  <a:srgbClr val="FF0000"/>
                </a:solidFill>
                <a:latin typeface="Vasantha" pitchFamily="82" charset="2"/>
              </a:rPr>
              <a:t>•</a:t>
            </a:r>
            <a:r>
              <a:rPr lang="en-US" sz="5400" dirty="0" err="1">
                <a:solidFill>
                  <a:srgbClr val="FF0000"/>
                </a:solidFill>
                <a:latin typeface="Vasantha" pitchFamily="82" charset="2"/>
              </a:rPr>
              <a:t>sTT</a:t>
            </a:r>
            <a:r>
              <a:rPr lang="en-US" sz="5400" dirty="0" smtClean="0">
                <a:solidFill>
                  <a:srgbClr val="FF0000"/>
                </a:solidFill>
                <a:latin typeface="Vasantha" pitchFamily="82" charset="2"/>
              </a:rPr>
              <a:t>.</a:t>
            </a:r>
            <a:endParaRPr lang="en-US" sz="5400" dirty="0">
              <a:solidFill>
                <a:srgbClr val="FF0000"/>
              </a:solidFill>
              <a:latin typeface="Vasantha" pitchFamily="82" charset="2"/>
            </a:endParaRPr>
          </a:p>
        </p:txBody>
      </p:sp>
      <p:pic>
        <p:nvPicPr>
          <p:cNvPr id="1026" name="Picture 2" descr="I:\HYDERABAD\RMSA\DISASTERS\220px-India_climatic_disaster_risk_map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2400" cy="4139738"/>
          </a:xfrm>
          <a:prstGeom prst="rect">
            <a:avLst/>
          </a:prstGeom>
          <a:noFill/>
        </p:spPr>
      </p:pic>
      <p:pic>
        <p:nvPicPr>
          <p:cNvPr id="1027" name="Picture 3" descr="I:\HYDERABAD\RMSA\DISASTERS\natural_calamity_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642" y="0"/>
            <a:ext cx="516635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6600"/>
                </a:solidFill>
                <a:latin typeface="Pridhvi" pitchFamily="2" charset="2"/>
              </a:rPr>
              <a:t>|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Ÿ]ÄwŸ¼ 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dŸeÖ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#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sÁ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+ ¿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ÃdŸ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+ ¹¿+ç&lt;Š 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eT+çÜÔáÇ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 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XæKýË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 –|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Ÿç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&gt;·VŸ² €&lt;ó‘]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Ôá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 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ysTTdt&amp;û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{² 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dŸeÖ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#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sÁ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 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e«edŸÆÔÃ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 C²rjáT 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nÔá«edŸsÁ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 ¿±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sÁ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«“sÁÇVŸ²D ¹¿+ç&lt;Š+ (‚.ÿ.d¾) </a:t>
            </a:r>
            <a:r>
              <a:rPr lang="en-US" sz="8000" dirty="0" err="1">
                <a:solidFill>
                  <a:srgbClr val="006600"/>
                </a:solidFill>
                <a:latin typeface="Pridhvi" pitchFamily="2" charset="2"/>
              </a:rPr>
              <a:t>Hî</a:t>
            </a:r>
            <a:r>
              <a:rPr lang="en-US" sz="8000" dirty="0">
                <a:solidFill>
                  <a:srgbClr val="006600"/>
                </a:solidFill>
                <a:latin typeface="Pridhvi" pitchFamily="2" charset="2"/>
              </a:rPr>
              <a:t>\¿=</a:t>
            </a:r>
            <a:r>
              <a:rPr lang="en-US" sz="8000" dirty="0" smtClean="0">
                <a:solidFill>
                  <a:srgbClr val="006600"/>
                </a:solidFill>
                <a:latin typeface="Pridhvi" pitchFamily="2" charset="2"/>
              </a:rPr>
              <a:t>ý²ÎsÁT.</a:t>
            </a:r>
            <a:endParaRPr lang="en-US" sz="8000" dirty="0">
              <a:solidFill>
                <a:srgbClr val="006600"/>
              </a:solidFill>
              <a:latin typeface="Pridhv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Pridhvi" pitchFamily="2" charset="2"/>
              </a:rPr>
              <a:t>dŸÔáÇsÁ</a:t>
            </a:r>
            <a:r>
              <a:rPr lang="en-US" sz="7200" dirty="0" smtClean="0">
                <a:solidFill>
                  <a:srgbClr val="FF0000"/>
                </a:solidFill>
                <a:latin typeface="Pridhvi" pitchFamily="2" charset="2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dŸeÖ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#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sÁ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+ ¿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ÃdŸ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+ sçwŸ¼ 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sÈ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&lt;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ó‘qT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\T ›ý²¢ 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ç|Ÿ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&lt;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ó‘q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 ¹¿+ç&lt;‘\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ýËqÖ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 M{ì“ 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Hî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\¿=\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TÎÔáTH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•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sÁT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. 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nÔá«edŸsÁ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 |Ÿ]d¾ÆÔáT\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ýË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 yî+³Hû 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dŸÎ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+~+#ûý² ‚+&amp;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jáTHŽ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 &amp;C²dŸ¼sY ]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kþsYà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Hî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{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ÙesYØ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 (×.&amp;.€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sY.jáTdt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) |]³ 565 ›ý²¢\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qT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 €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HŽýÉÕHŽ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 &lt;‘Çs 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nqTdŸ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+&lt;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ó‘q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+ #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ûdŸTïH</a:t>
            </a:r>
            <a:r>
              <a:rPr lang="en-US" sz="7200" dirty="0">
                <a:solidFill>
                  <a:srgbClr val="FF0000"/>
                </a:solidFill>
                <a:latin typeface="Pridhvi" pitchFamily="2" charset="2"/>
              </a:rPr>
              <a:t>•</a:t>
            </a:r>
            <a:r>
              <a:rPr lang="en-US" sz="7200" dirty="0" err="1">
                <a:solidFill>
                  <a:srgbClr val="FF0000"/>
                </a:solidFill>
                <a:latin typeface="Pridhvi" pitchFamily="2" charset="2"/>
              </a:rPr>
              <a:t>sÁT</a:t>
            </a:r>
            <a:r>
              <a:rPr lang="en-US" sz="7200" dirty="0" smtClean="0">
                <a:solidFill>
                  <a:srgbClr val="FF0000"/>
                </a:solidFill>
                <a:latin typeface="Pridhvi" pitchFamily="2" charset="2"/>
              </a:rPr>
              <a:t>.</a:t>
            </a:r>
            <a:endParaRPr lang="en-US" sz="7200" dirty="0">
              <a:solidFill>
                <a:srgbClr val="FF0000"/>
              </a:solidFill>
              <a:latin typeface="Pridhv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33CC"/>
                </a:solidFill>
                <a:latin typeface="Pridhvi" pitchFamily="2" charset="2"/>
              </a:rPr>
              <a:t>yîÕ|Ÿ¯Ô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«\ “sÁÇVŸ²DÅ£”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dŸ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+‹+~ó+º $$&lt;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óŠ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 &lt;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ŠXø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\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ýË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 “|ŸÚDT\T, kÍ+¹¿Ü¿£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dŸ+dŸÆ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\T |Ÿ]C²ãq+ ‚ºÌ |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ŸÚ#áTÌÅ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£”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Hû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+&lt;ŠTÅ£”, |Ÿ]¿£s\T,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eÖsÁZ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&lt;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ŠsÁô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¿£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dŸÖçÔ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\T,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eP«VŸä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\T ‚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ÔásÁ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eqsÁT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\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dŸMT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¿£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sÁDÅ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£” ‚+&amp;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jáÖ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 &amp;C²dŸ¼sY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HýÉ&amp;Ž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¨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Hî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{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ÙesYØ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 (×.&amp;.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Â¿.jáTHŽ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)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nHû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 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eTsÃ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 €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HŽýÉÕHŽ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 bþsÁ¼ýÙ d¾&lt;</a:t>
            </a:r>
            <a:r>
              <a:rPr lang="en-US" sz="7200" dirty="0" err="1">
                <a:solidFill>
                  <a:srgbClr val="0033CC"/>
                </a:solidFill>
                <a:latin typeface="Pridhvi" pitchFamily="2" charset="2"/>
              </a:rPr>
              <a:t>ŠÝeTeÚÔáT</a:t>
            </a:r>
            <a:r>
              <a:rPr lang="en-US" sz="7200" dirty="0">
                <a:solidFill>
                  <a:srgbClr val="0033CC"/>
                </a:solidFill>
                <a:latin typeface="Pridhvi" pitchFamily="2" charset="2"/>
              </a:rPr>
              <a:t>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&lt;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ûXø+ýË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“ 17 sçcÍ¼\T, ¹¿+ç&lt;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ŠbÍ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*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Ôá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çbÍ+Ô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\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ýË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 $|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ŸÔáTï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\Å£” 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mÅ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£”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Øe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 €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kÍØsÁ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+&gt;·\ 169 ›ý²¢\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ýË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jáTT.mHŽ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.&amp;.|¾ €&lt;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óŠÇsÁ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«+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ýË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kÍeÖ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›¿£ €&lt;ó‘]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Ôá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 qwŸ¼ $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ysÁD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jáÖÈeÖq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« ¿±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sÁ«ç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¿£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eT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+ #</a:t>
            </a:r>
            <a:r>
              <a:rPr lang="en-US" sz="6600" dirty="0" err="1">
                <a:solidFill>
                  <a:srgbClr val="FF0000"/>
                </a:solidFill>
                <a:latin typeface="Vasantha" pitchFamily="2" charset="2"/>
              </a:rPr>
              <a:t>û|Ÿ</a:t>
            </a:r>
            <a:r>
              <a:rPr lang="en-US" sz="6600" dirty="0">
                <a:solidFill>
                  <a:srgbClr val="FF0000"/>
                </a:solidFill>
                <a:latin typeface="Vasantha" pitchFamily="2" charset="2"/>
              </a:rPr>
              <a:t>{²¼sÁT</a:t>
            </a:r>
            <a:r>
              <a:rPr lang="en-US" sz="6600" dirty="0" smtClean="0">
                <a:solidFill>
                  <a:srgbClr val="FF0000"/>
                </a:solidFill>
                <a:latin typeface="Vasantha" pitchFamily="2" charset="2"/>
              </a:rPr>
              <a:t>.</a:t>
            </a:r>
            <a:endParaRPr lang="en-US" sz="6600" dirty="0">
              <a:solidFill>
                <a:srgbClr val="FF0000"/>
              </a:solidFill>
              <a:latin typeface="Vasanth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6600"/>
                </a:solidFill>
                <a:latin typeface="Pragathi" pitchFamily="2" charset="2"/>
              </a:rPr>
              <a:t>¹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¿+ç&lt;Š ™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VA+XæK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 ¿±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sÁ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«&lt;Š]ô 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HjáT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¿£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ÔáÇ+ýË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 @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sÁÎ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&amp;q C²rjáT ¿±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sÁ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«“sÁÇVŸ²D 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eT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+&amp;ƒ* (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mHŽ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.‚.</a:t>
            </a:r>
            <a:r>
              <a:rPr lang="en-US" sz="6600" dirty="0" smtClean="0">
                <a:solidFill>
                  <a:srgbClr val="006600"/>
                </a:solidFill>
                <a:latin typeface="Pragathi" pitchFamily="2" charset="2"/>
              </a:rPr>
              <a:t>d¾)</a:t>
            </a:r>
            <a:r>
              <a:rPr lang="en-US" sz="6600" dirty="0" err="1" smtClean="0">
                <a:solidFill>
                  <a:srgbClr val="006600"/>
                </a:solidFill>
                <a:latin typeface="Pragathi" pitchFamily="2" charset="2"/>
              </a:rPr>
              <a:t>ýË</a:t>
            </a:r>
            <a:r>
              <a:rPr lang="en-US" sz="6600" dirty="0" smtClean="0">
                <a:solidFill>
                  <a:srgbClr val="006600"/>
                </a:solidFill>
                <a:latin typeface="Pragathi" pitchFamily="2" charset="2"/>
              </a:rPr>
              <a:t> 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¹¿+ç&lt;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Š+ýË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“ 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eTTK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« 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XæK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\ ¿±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sÁ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«&lt;Š]ô\T, 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sÁ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¿£ŒD d¾‹Ò+~, 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ç|Ÿ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&lt;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ó‘H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~ó¿±] </a:t>
            </a:r>
            <a:r>
              <a:rPr lang="en-US" sz="6600" dirty="0" err="1">
                <a:solidFill>
                  <a:srgbClr val="006600"/>
                </a:solidFill>
                <a:latin typeface="Pragathi" pitchFamily="2" charset="2"/>
              </a:rPr>
              <a:t>dŸuó„T</a:t>
            </a:r>
            <a:r>
              <a:rPr lang="en-US" sz="6600" dirty="0">
                <a:solidFill>
                  <a:srgbClr val="006600"/>
                </a:solidFill>
                <a:latin typeface="Pragathi" pitchFamily="2" charset="2"/>
              </a:rPr>
              <a:t>«\T&gt;± –+{²sÁT</a:t>
            </a:r>
            <a:r>
              <a:rPr lang="en-US" sz="6600" dirty="0" smtClean="0">
                <a:solidFill>
                  <a:srgbClr val="006600"/>
                </a:solidFill>
                <a:latin typeface="Pragathi" pitchFamily="2" charset="2"/>
              </a:rPr>
              <a:t>.</a:t>
            </a:r>
            <a:endParaRPr lang="en-US" sz="6600" dirty="0">
              <a:solidFill>
                <a:srgbClr val="006600"/>
              </a:solidFill>
              <a:latin typeface="Pragath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00FF"/>
                </a:solidFill>
                <a:latin typeface="Vasundhara" pitchFamily="2" charset="2"/>
              </a:rPr>
              <a:t>‚~ </a:t>
            </a:r>
            <a:r>
              <a:rPr lang="en-US" sz="11500" dirty="0" err="1">
                <a:solidFill>
                  <a:srgbClr val="FF00FF"/>
                </a:solidFill>
                <a:latin typeface="Vasundhara" pitchFamily="2" charset="2"/>
              </a:rPr>
              <a:t>ç|Ÿuó„TÔáÇ</a:t>
            </a:r>
            <a:r>
              <a:rPr lang="en-US" sz="11500" dirty="0">
                <a:solidFill>
                  <a:srgbClr val="FF00FF"/>
                </a:solidFill>
                <a:latin typeface="Vasundhara" pitchFamily="2" charset="2"/>
              </a:rPr>
              <a:t> €&lt;</a:t>
            </a:r>
            <a:r>
              <a:rPr lang="en-US" sz="11500" dirty="0" err="1">
                <a:solidFill>
                  <a:srgbClr val="FF00FF"/>
                </a:solidFill>
                <a:latin typeface="Vasundhara" pitchFamily="2" charset="2"/>
              </a:rPr>
              <a:t>ûXæ</a:t>
            </a:r>
            <a:r>
              <a:rPr lang="en-US" sz="11500" dirty="0">
                <a:solidFill>
                  <a:srgbClr val="FF00FF"/>
                </a:solidFill>
                <a:latin typeface="Vasundhara" pitchFamily="2" charset="2"/>
              </a:rPr>
              <a:t>\T </a:t>
            </a:r>
            <a:r>
              <a:rPr lang="en-US" sz="11500" dirty="0" err="1">
                <a:solidFill>
                  <a:srgbClr val="FF00FF"/>
                </a:solidFill>
                <a:latin typeface="Vasundhara" pitchFamily="2" charset="2"/>
              </a:rPr>
              <a:t>bÍ</a:t>
            </a:r>
            <a:r>
              <a:rPr lang="en-US" sz="11500" dirty="0">
                <a:solidFill>
                  <a:srgbClr val="FF00FF"/>
                </a:solidFill>
                <a:latin typeface="Vasundhara" pitchFamily="2" charset="2"/>
              </a:rPr>
              <a:t>{</a:t>
            </a:r>
            <a:r>
              <a:rPr lang="en-US" sz="11500" dirty="0" err="1">
                <a:solidFill>
                  <a:srgbClr val="FF00FF"/>
                </a:solidFill>
                <a:latin typeface="Vasundhara" pitchFamily="2" charset="2"/>
              </a:rPr>
              <a:t>ìdŸÖï</a:t>
            </a:r>
            <a:r>
              <a:rPr lang="en-US" sz="11500" dirty="0">
                <a:solidFill>
                  <a:srgbClr val="FF00FF"/>
                </a:solidFill>
                <a:latin typeface="Vasundhara" pitchFamily="2" charset="2"/>
              </a:rPr>
              <a:t>, </a:t>
            </a:r>
            <a:r>
              <a:rPr lang="en-US" sz="11500" dirty="0" err="1">
                <a:solidFill>
                  <a:srgbClr val="FF00FF"/>
                </a:solidFill>
                <a:latin typeface="Vasundhara" pitchFamily="2" charset="2"/>
              </a:rPr>
              <a:t>mHŽ</a:t>
            </a:r>
            <a:r>
              <a:rPr lang="en-US" sz="11500" dirty="0">
                <a:solidFill>
                  <a:srgbClr val="FF00FF"/>
                </a:solidFill>
                <a:latin typeface="Vasundhara" pitchFamily="2" charset="2"/>
              </a:rPr>
              <a:t>.&amp;.</a:t>
            </a:r>
            <a:r>
              <a:rPr lang="en-US" sz="11500" dirty="0" err="1">
                <a:solidFill>
                  <a:srgbClr val="FF00FF"/>
                </a:solidFill>
                <a:latin typeface="Vasundhara" pitchFamily="2" charset="2"/>
              </a:rPr>
              <a:t>myŽT.m</a:t>
            </a:r>
            <a:r>
              <a:rPr lang="en-US" sz="11500" dirty="0">
                <a:solidFill>
                  <a:srgbClr val="FF00FF"/>
                </a:solidFill>
                <a:latin typeface="Vasundhara" pitchFamily="2" charset="2"/>
              </a:rPr>
              <a:t> ¿±</a:t>
            </a:r>
            <a:r>
              <a:rPr lang="en-US" sz="11500" dirty="0" err="1">
                <a:solidFill>
                  <a:srgbClr val="FF00FF"/>
                </a:solidFill>
                <a:latin typeface="Vasundhara" pitchFamily="2" charset="2"/>
              </a:rPr>
              <a:t>sÁ</a:t>
            </a:r>
            <a:r>
              <a:rPr lang="en-US" sz="11500" dirty="0">
                <a:solidFill>
                  <a:srgbClr val="FF00FF"/>
                </a:solidFill>
                <a:latin typeface="Vasundhara" pitchFamily="2" charset="2"/>
              </a:rPr>
              <a:t>«¿£ý²bÍ\ </a:t>
            </a:r>
            <a:r>
              <a:rPr lang="en-US" sz="11500" dirty="0" err="1">
                <a:solidFill>
                  <a:srgbClr val="FF00FF"/>
                </a:solidFill>
                <a:latin typeface="Vasundhara" pitchFamily="2" charset="2"/>
              </a:rPr>
              <a:t>neT</a:t>
            </a:r>
            <a:r>
              <a:rPr lang="en-US" sz="11500" dirty="0">
                <a:solidFill>
                  <a:srgbClr val="FF00FF"/>
                </a:solidFill>
                <a:latin typeface="Vasundhara" pitchFamily="2" charset="2"/>
              </a:rPr>
              <a:t>\TÅ£” dŸVŸ²¿£]</a:t>
            </a:r>
            <a:r>
              <a:rPr lang="en-US" sz="11500" dirty="0" err="1">
                <a:solidFill>
                  <a:srgbClr val="FF00FF"/>
                </a:solidFill>
                <a:latin typeface="Vasundhara" pitchFamily="2" charset="2"/>
              </a:rPr>
              <a:t>dŸTï</a:t>
            </a:r>
            <a:r>
              <a:rPr lang="en-US" sz="11500" dirty="0">
                <a:solidFill>
                  <a:srgbClr val="FF00FF"/>
                </a:solidFill>
                <a:latin typeface="Vasundhara" pitchFamily="2" charset="2"/>
              </a:rPr>
              <a:t>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rgbClr val="0033CC"/>
                </a:solidFill>
                <a:latin typeface="Vaibhav" pitchFamily="2" charset="2"/>
              </a:rPr>
              <a:t>€</a:t>
            </a:r>
            <a:r>
              <a:rPr lang="en-US" sz="11500" dirty="0" err="1">
                <a:solidFill>
                  <a:srgbClr val="0033CC"/>
                </a:solidFill>
                <a:latin typeface="Vaibhav" pitchFamily="2" charset="2"/>
              </a:rPr>
              <a:t>jáÖ</a:t>
            </a:r>
            <a:r>
              <a:rPr lang="en-US" sz="11500" dirty="0">
                <a:solidFill>
                  <a:srgbClr val="0033CC"/>
                </a:solidFill>
                <a:latin typeface="Vaibhav" pitchFamily="2" charset="2"/>
              </a:rPr>
              <a:t> sçcÍ¼\ </a:t>
            </a:r>
            <a:r>
              <a:rPr lang="en-US" sz="11500" dirty="0" err="1">
                <a:solidFill>
                  <a:srgbClr val="0033CC"/>
                </a:solidFill>
                <a:latin typeface="Vaibhav" pitchFamily="2" charset="2"/>
              </a:rPr>
              <a:t>eTTK«eT+çÔáT</a:t>
            </a:r>
            <a:r>
              <a:rPr lang="en-US" sz="11500" dirty="0">
                <a:solidFill>
                  <a:srgbClr val="0033CC"/>
                </a:solidFill>
                <a:latin typeface="Vaibhav" pitchFamily="2" charset="2"/>
              </a:rPr>
              <a:t>\ n&lt;</a:t>
            </a:r>
            <a:r>
              <a:rPr lang="en-US" sz="11500" dirty="0" err="1">
                <a:solidFill>
                  <a:srgbClr val="0033CC"/>
                </a:solidFill>
                <a:latin typeface="Vaibhav" pitchFamily="2" charset="2"/>
              </a:rPr>
              <a:t>óŠ</a:t>
            </a:r>
            <a:r>
              <a:rPr lang="en-US" sz="11500" dirty="0">
                <a:solidFill>
                  <a:srgbClr val="0033CC"/>
                </a:solidFill>
                <a:latin typeface="Vaibhav" pitchFamily="2" charset="2"/>
              </a:rPr>
              <a:t>«¿£</a:t>
            </a:r>
            <a:r>
              <a:rPr lang="en-US" sz="11500" dirty="0" err="1">
                <a:solidFill>
                  <a:srgbClr val="0033CC"/>
                </a:solidFill>
                <a:latin typeface="Vaibhav" pitchFamily="2" charset="2"/>
              </a:rPr>
              <a:t>ŒÔáq</a:t>
            </a:r>
            <a:r>
              <a:rPr lang="en-US" sz="11500" dirty="0">
                <a:solidFill>
                  <a:srgbClr val="0033CC"/>
                </a:solidFill>
                <a:latin typeface="Vaibhav" pitchFamily="2" charset="2"/>
              </a:rPr>
              <a:t> sçwŸ¼$|</a:t>
            </a:r>
            <a:r>
              <a:rPr lang="en-US" sz="11500" dirty="0" err="1">
                <a:solidFill>
                  <a:srgbClr val="0033CC"/>
                </a:solidFill>
                <a:latin typeface="Vaibhav" pitchFamily="2" charset="2"/>
              </a:rPr>
              <a:t>ŸÔáTï</a:t>
            </a:r>
            <a:r>
              <a:rPr lang="en-US" sz="11500" dirty="0">
                <a:solidFill>
                  <a:srgbClr val="0033CC"/>
                </a:solidFill>
                <a:latin typeface="Vaibhav" pitchFamily="2" charset="2"/>
              </a:rPr>
              <a:t> “sÁÇVŸ²D </a:t>
            </a:r>
            <a:r>
              <a:rPr lang="en-US" sz="11500" dirty="0" err="1">
                <a:solidFill>
                  <a:srgbClr val="0033CC"/>
                </a:solidFill>
                <a:latin typeface="Vaibhav" pitchFamily="2" charset="2"/>
              </a:rPr>
              <a:t>dŸ+dŸÆ</a:t>
            </a:r>
            <a:r>
              <a:rPr lang="en-US" sz="11500" dirty="0">
                <a:solidFill>
                  <a:srgbClr val="0033CC"/>
                </a:solidFill>
                <a:latin typeface="Vaibhav" pitchFamily="2" charset="2"/>
              </a:rPr>
              <a:t> (</a:t>
            </a:r>
            <a:r>
              <a:rPr lang="en-US" sz="11500" dirty="0" err="1">
                <a:solidFill>
                  <a:srgbClr val="0033CC"/>
                </a:solidFill>
                <a:latin typeface="Vaibhav" pitchFamily="2" charset="2"/>
              </a:rPr>
              <a:t>mHŽ</a:t>
            </a:r>
            <a:r>
              <a:rPr lang="en-US" sz="11500" dirty="0">
                <a:solidFill>
                  <a:srgbClr val="0033CC"/>
                </a:solidFill>
                <a:latin typeface="Vaibhav" pitchFamily="2" charset="2"/>
              </a:rPr>
              <a:t>.&amp;.</a:t>
            </a:r>
            <a:r>
              <a:rPr lang="en-US" sz="11500" dirty="0" err="1">
                <a:solidFill>
                  <a:srgbClr val="0033CC"/>
                </a:solidFill>
                <a:latin typeface="Vaibhav" pitchFamily="2" charset="2"/>
              </a:rPr>
              <a:t>myŽT.m</a:t>
            </a:r>
            <a:r>
              <a:rPr lang="en-US" sz="11500" dirty="0">
                <a:solidFill>
                  <a:srgbClr val="0033CC"/>
                </a:solidFill>
                <a:latin typeface="Vaibhav" pitchFamily="2" charset="2"/>
              </a:rPr>
              <a:t>) @</a:t>
            </a:r>
            <a:r>
              <a:rPr lang="en-US" sz="11500" dirty="0" err="1">
                <a:solidFill>
                  <a:srgbClr val="0033CC"/>
                </a:solidFill>
                <a:latin typeface="Vaibhav" pitchFamily="2" charset="2"/>
              </a:rPr>
              <a:t>sÁÎ&amp;ƒTÔáT</a:t>
            </a:r>
            <a:r>
              <a:rPr lang="en-US" sz="11500" dirty="0" smtClean="0">
                <a:solidFill>
                  <a:srgbClr val="0033CC"/>
                </a:solidFill>
                <a:latin typeface="Vaibhav" pitchFamily="2" charset="2"/>
              </a:rPr>
              <a:t>+~.</a:t>
            </a:r>
            <a:endParaRPr lang="en-US" sz="11500" dirty="0">
              <a:solidFill>
                <a:srgbClr val="0033CC"/>
              </a:solidFill>
              <a:latin typeface="Vaibhav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Vaibhav" pitchFamily="2" charset="2"/>
              </a:rPr>
              <a:t>y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sÁT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 ‚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ÔásÁ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dŸuó„T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«\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qT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 “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jáT$TkÍïsÁT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. 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mHŽ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.&amp;.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myŽT.m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eÖsÁZ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&lt;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ŠsÁô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¿±\Å£” 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nqT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&gt;·TD+&gt;± sçwŸ¼ 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ç|Ÿuó„TÔáÇ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+ 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sÁÖbõ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+~+ºq 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yîÕ|Ÿ¯Ô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«\ “sÁÇVŸ²D ç|ŸD²[¿£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qT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, $&lt;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ó‘H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\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qT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 ‡ 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dŸ+dŸÆ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 €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yîÖ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~+º 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neT</a:t>
            </a:r>
            <a:r>
              <a:rPr lang="en-US" sz="8000" dirty="0">
                <a:solidFill>
                  <a:srgbClr val="FF0000"/>
                </a:solidFill>
                <a:latin typeface="Vaibhav" pitchFamily="2" charset="2"/>
              </a:rPr>
              <a:t>\T #</a:t>
            </a:r>
            <a:r>
              <a:rPr lang="en-US" sz="8000" dirty="0" err="1">
                <a:solidFill>
                  <a:srgbClr val="FF0000"/>
                </a:solidFill>
                <a:latin typeface="Vaibhav" pitchFamily="2" charset="2"/>
              </a:rPr>
              <a:t>ûdŸT</a:t>
            </a:r>
            <a:r>
              <a:rPr lang="en-US" sz="8000" dirty="0" smtClean="0">
                <a:solidFill>
                  <a:srgbClr val="FF0000"/>
                </a:solidFill>
                <a:latin typeface="Vaibhav" pitchFamily="2" charset="2"/>
              </a:rPr>
              <a:t>+~.</a:t>
            </a:r>
            <a:endParaRPr lang="en-US" sz="8000" dirty="0">
              <a:solidFill>
                <a:srgbClr val="FF0000"/>
              </a:solidFill>
              <a:latin typeface="Vaibhav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Deepika" pitchFamily="2" charset="2"/>
              </a:rPr>
              <a:t>s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çwŸ¼ 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ç|Ÿuó„TÔáÇ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 $uó²&gt;±\T, ›ý²¢ 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bÍ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\H 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jáT+çÔ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+&gt;·+ 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sÁÖbõ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+~+ºq $|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ŸÔáTï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\ 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dŸVŸäjáT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 ç|ŸD²[¿£\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qT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 €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yîÖ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~+º, y{ì 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neT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\TÅ£” \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edŸsÁyîT®q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 “&lt;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óŠT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\ &gt;·T]+º d¾b˜ÍsÁTdŸT #</a:t>
            </a:r>
            <a:r>
              <a:rPr lang="en-US" sz="7200" dirty="0" err="1">
                <a:solidFill>
                  <a:srgbClr val="002060"/>
                </a:solidFill>
                <a:latin typeface="Deepika" pitchFamily="2" charset="2"/>
              </a:rPr>
              <a:t>ûdŸTï</a:t>
            </a:r>
            <a:r>
              <a:rPr lang="en-US" sz="7200" dirty="0">
                <a:solidFill>
                  <a:srgbClr val="002060"/>
                </a:solidFill>
                <a:latin typeface="Deepika" pitchFamily="2" charset="2"/>
              </a:rPr>
              <a:t>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sçwŸ¼ ¿±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sÁ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«“sÇVŸ²¿£ 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eT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+&amp;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ƒÞø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—ß (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mHŽ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.‚.d¾) sçwŸ¼ 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ç|Ÿuó„TÔÇ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\ 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ç|Ÿ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&lt;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ó‘q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 ¿±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sÁ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«&lt;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ŠsÁTô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\ n&lt;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óŠ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«¿£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ŒÔáq</a:t>
            </a:r>
            <a:r>
              <a:rPr lang="en-US" sz="7200" dirty="0">
                <a:solidFill>
                  <a:srgbClr val="FF00FF"/>
                </a:solidFill>
                <a:latin typeface="Tejafont" pitchFamily="2" charset="2"/>
              </a:rPr>
              <a:t> @</a:t>
            </a:r>
            <a:r>
              <a:rPr lang="en-US" sz="7200" dirty="0" err="1">
                <a:solidFill>
                  <a:srgbClr val="FF00FF"/>
                </a:solidFill>
                <a:latin typeface="Tejafont" pitchFamily="2" charset="2"/>
              </a:rPr>
              <a:t>sÁÎ&amp;ƒÔsTT</a:t>
            </a:r>
            <a:r>
              <a:rPr lang="en-US" sz="7200" dirty="0" smtClean="0">
                <a:solidFill>
                  <a:srgbClr val="FF00FF"/>
                </a:solidFill>
                <a:latin typeface="Tejafont" pitchFamily="2" charset="2"/>
              </a:rPr>
              <a:t>.</a:t>
            </a:r>
            <a:endParaRPr lang="en-US" sz="7200" dirty="0">
              <a:solidFill>
                <a:srgbClr val="FF00FF"/>
              </a:solidFill>
              <a:latin typeface="Tejafo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57600"/>
            <a:ext cx="9144000" cy="2971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33CC"/>
                </a:solidFill>
                <a:latin typeface="Vasantha" pitchFamily="82" charset="2"/>
              </a:rPr>
              <a:t>mÔáïsTTq</a:t>
            </a:r>
            <a:r>
              <a:rPr lang="en-US" dirty="0" smtClean="0">
                <a:solidFill>
                  <a:srgbClr val="0033CC"/>
                </a:solidFill>
                <a:latin typeface="Vasantha" pitchFamily="82" charset="2"/>
              </a:rPr>
              <a:t> 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V¾²eÖ\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jáÖ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\T, 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bõ&amp;ƒyîÕq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 &lt;‘“ |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ŸsÁÇÔáçXâDT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\T 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ç|Ÿ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¿£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Ü|ŸsÁyîT®q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eÖsÁTÎ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\Å£” Ôá³T¼Å£”+³ÖHû –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ÔáïsÁ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 uó²sÁÔá&lt;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ûXø+ýË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“ 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ÔáÖsÁTÎ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, |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Ÿ¥ÌeT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çbÍ+Ô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\Å£” 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dŸTeÖsÁT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 Âs+&amp;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ƒTq•sÁ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yû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\ ¿ìýËMT³sÁ¢ 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yûTsÁ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 $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dŸï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]+#</a:t>
            </a:r>
            <a:r>
              <a:rPr lang="en-US" dirty="0" err="1">
                <a:solidFill>
                  <a:srgbClr val="0033CC"/>
                </a:solidFill>
                <a:latin typeface="Vasantha" pitchFamily="82" charset="2"/>
              </a:rPr>
              <a:t>sTT</a:t>
            </a:r>
            <a:r>
              <a:rPr lang="en-US" dirty="0">
                <a:solidFill>
                  <a:srgbClr val="0033CC"/>
                </a:solidFill>
                <a:latin typeface="Vasantha" pitchFamily="82" charset="2"/>
              </a:rPr>
              <a:t>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57200" y="304800"/>
            <a:ext cx="9144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#44 Font" pitchFamily="2" charset="0"/>
                <a:ea typeface="+mj-ea"/>
                <a:cs typeface="+mj-cs"/>
              </a:rPr>
              <a:t>VIDEO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#44 Fo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6600"/>
                </a:solidFill>
                <a:latin typeface="Tejafont" pitchFamily="2" charset="2"/>
              </a:rPr>
              <a:t>$$&lt;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óŠ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 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ç|Ÿuó„TÔáÇ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 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XæK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\ ¿±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sÁ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«&lt;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ŠsÁTô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\T n+&lt;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ŠTýË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 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dŸuó„T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«\T&gt;± 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mHŽ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.&amp;.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myŽT.m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 ¿±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sÁ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«¿£ý²bÍ\T 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neT</a:t>
            </a:r>
            <a:r>
              <a:rPr lang="en-US" sz="8000" dirty="0">
                <a:solidFill>
                  <a:srgbClr val="006600"/>
                </a:solidFill>
                <a:latin typeface="Tejafont" pitchFamily="2" charset="2"/>
              </a:rPr>
              <a:t>\TÅ£” dŸVŸ²¿£]</a:t>
            </a:r>
            <a:r>
              <a:rPr lang="en-US" sz="8000" dirty="0" err="1">
                <a:solidFill>
                  <a:srgbClr val="006600"/>
                </a:solidFill>
                <a:latin typeface="Tejafont" pitchFamily="2" charset="2"/>
              </a:rPr>
              <a:t>dŸTï</a:t>
            </a:r>
            <a:r>
              <a:rPr lang="en-US" sz="8000" dirty="0" smtClean="0">
                <a:solidFill>
                  <a:srgbClr val="006600"/>
                </a:solidFill>
                <a:latin typeface="Tejafont" pitchFamily="2" charset="2"/>
              </a:rPr>
              <a:t>+~.</a:t>
            </a:r>
            <a:endParaRPr lang="en-US" sz="8000" dirty="0">
              <a:solidFill>
                <a:srgbClr val="006600"/>
              </a:solidFill>
              <a:latin typeface="Tejafo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Tejafont" pitchFamily="2" charset="2"/>
              </a:rPr>
              <a:t>C²rjáT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, sçwŸ¼ ç|ŸD²[¿£\Å£” u²&lt;</a:t>
            </a:r>
            <a:r>
              <a:rPr lang="en-US" sz="8000" dirty="0" err="1">
                <a:solidFill>
                  <a:srgbClr val="7030A0"/>
                </a:solidFill>
                <a:latin typeface="Tejafont" pitchFamily="2" charset="2"/>
              </a:rPr>
              <a:t>óŠ«Ôá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 eV¾²dŸÖï, sçwŸ¼+ýË </a:t>
            </a:r>
            <a:r>
              <a:rPr lang="en-US" sz="8000" dirty="0" err="1">
                <a:solidFill>
                  <a:srgbClr val="7030A0"/>
                </a:solidFill>
                <a:latin typeface="Tejafont" pitchFamily="2" charset="2"/>
              </a:rPr>
              <a:t>yîÕ|Ÿ¯Ô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«\ “sÁÇVŸ²D </a:t>
            </a:r>
            <a:r>
              <a:rPr lang="en-US" sz="8000" dirty="0" err="1">
                <a:solidFill>
                  <a:srgbClr val="7030A0"/>
                </a:solidFill>
                <a:latin typeface="Tejafont" pitchFamily="2" charset="2"/>
              </a:rPr>
              <a:t>dŸ+dŸÆ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 ¿±</a:t>
            </a:r>
            <a:r>
              <a:rPr lang="en-US" sz="8000" dirty="0" err="1">
                <a:solidFill>
                  <a:srgbClr val="7030A0"/>
                </a:solidFill>
                <a:latin typeface="Tejafont" pitchFamily="2" charset="2"/>
              </a:rPr>
              <a:t>sÁ«ç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¿£</a:t>
            </a:r>
            <a:r>
              <a:rPr lang="en-US" sz="8000" dirty="0" err="1">
                <a:solidFill>
                  <a:srgbClr val="7030A0"/>
                </a:solidFill>
                <a:latin typeface="Tejafont" pitchFamily="2" charset="2"/>
              </a:rPr>
              <a:t>eÖ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\</a:t>
            </a:r>
            <a:r>
              <a:rPr lang="en-US" sz="8000" dirty="0" err="1">
                <a:solidFill>
                  <a:srgbClr val="7030A0"/>
                </a:solidFill>
                <a:latin typeface="Tejafont" pitchFamily="2" charset="2"/>
              </a:rPr>
              <a:t>qT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ejafont" pitchFamily="2" charset="2"/>
              </a:rPr>
              <a:t>dŸeTqÇjáT|ŸsÁTdŸÖï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, |</a:t>
            </a:r>
            <a:r>
              <a:rPr lang="en-US" sz="8000" dirty="0" err="1">
                <a:solidFill>
                  <a:srgbClr val="7030A0"/>
                </a:solidFill>
                <a:latin typeface="Tejafont" pitchFamily="2" charset="2"/>
              </a:rPr>
              <a:t>ŸsÁ«yû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¿£Œ¿£ </a:t>
            </a:r>
            <a:r>
              <a:rPr lang="en-US" sz="8000" dirty="0" err="1">
                <a:solidFill>
                  <a:srgbClr val="7030A0"/>
                </a:solidFill>
                <a:latin typeface="Tejafont" pitchFamily="2" charset="2"/>
              </a:rPr>
              <a:t>dŸ+dŸÆ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&gt;± e«eVŸ²]</a:t>
            </a:r>
            <a:r>
              <a:rPr lang="en-US" sz="8000" dirty="0" err="1">
                <a:solidFill>
                  <a:srgbClr val="7030A0"/>
                </a:solidFill>
                <a:latin typeface="Tejafont" pitchFamily="2" charset="2"/>
              </a:rPr>
              <a:t>dŸTï</a:t>
            </a:r>
            <a:r>
              <a:rPr lang="en-US" sz="8000" dirty="0">
                <a:solidFill>
                  <a:srgbClr val="7030A0"/>
                </a:solidFill>
                <a:latin typeface="Tejafont" pitchFamily="2" charset="2"/>
              </a:rPr>
              <a:t>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19900" dirty="0" err="1">
                <a:solidFill>
                  <a:srgbClr val="FF0000"/>
                </a:solidFill>
                <a:latin typeface="Vasantha" pitchFamily="2" charset="2"/>
              </a:rPr>
              <a:t>ÔáTb˜</a:t>
            </a:r>
            <a:r>
              <a:rPr lang="en-US" sz="19900" dirty="0" err="1" smtClean="0">
                <a:solidFill>
                  <a:srgbClr val="FF0000"/>
                </a:solidFill>
                <a:latin typeface="Vasantha" pitchFamily="2" charset="2"/>
              </a:rPr>
              <a:t>ÍqT</a:t>
            </a:r>
            <a:r>
              <a:rPr lang="en-US" sz="19900" dirty="0" smtClean="0">
                <a:solidFill>
                  <a:srgbClr val="FF0000"/>
                </a:solidFill>
                <a:latin typeface="Vasantha" pitchFamily="2" charset="2"/>
              </a:rPr>
              <a:t>\T</a:t>
            </a:r>
            <a:endParaRPr lang="en-US" sz="19900" dirty="0">
              <a:solidFill>
                <a:srgbClr val="FF0000"/>
              </a:solidFill>
              <a:latin typeface="Vasanth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eÖqeÚ&amp;ƒT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 dŸw¾¼+#û $|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ŸÔáTï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\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ýË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 |Ÿ]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çXøeT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\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ýË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 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dŸ+uó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„$+#û 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ç|ŸeÖ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&lt;‘\T, 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jáTT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&lt;‘Æ\T, $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eÖq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, 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ÂsÕ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\T 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ç|ŸeÖ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&lt;‘\T 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eTÔá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 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dŸ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+|˜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ŸTsÁüD</a:t>
            </a:r>
            <a:r>
              <a:rPr lang="en-US" sz="8000" dirty="0">
                <a:solidFill>
                  <a:srgbClr val="0033CC"/>
                </a:solidFill>
                <a:latin typeface="Tejafont" pitchFamily="2" charset="2"/>
              </a:rPr>
              <a:t>\T </a:t>
            </a:r>
            <a:r>
              <a:rPr lang="en-US" sz="8000" dirty="0" err="1">
                <a:solidFill>
                  <a:srgbClr val="0033CC"/>
                </a:solidFill>
                <a:latin typeface="Tejafont" pitchFamily="2" charset="2"/>
              </a:rPr>
              <a:t>ç|ŸeTTKyîT®q</a:t>
            </a:r>
            <a:r>
              <a:rPr lang="en-US" sz="8000" dirty="0" smtClean="0">
                <a:solidFill>
                  <a:srgbClr val="0033CC"/>
                </a:solidFill>
                <a:latin typeface="Tejafont" pitchFamily="2" charset="2"/>
              </a:rPr>
              <a:t>$.</a:t>
            </a:r>
            <a:endParaRPr lang="en-US" sz="8000" dirty="0">
              <a:solidFill>
                <a:srgbClr val="0033CC"/>
              </a:solidFill>
              <a:latin typeface="Tejafo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FF"/>
                </a:solidFill>
                <a:latin typeface="Ravali" pitchFamily="2" charset="2"/>
              </a:rPr>
              <a:t>es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üuó²e |Ÿ]d¾ÆÔáT\T @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sÁÎ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&amp;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q|ŸÚ&amp;ƒT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 ¿£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sÁTeÚ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 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dŸ+uó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„$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dŸTï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+&lt;Š“ 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eTT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+&lt;ŠT&gt;±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Hû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 }V¾²+º &lt;‘““ m&lt;ŠTs=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Øq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&amp;†“¿ì 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nedŸsÁyîT®q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 #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ásÁ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«\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qT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 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rdŸT¿Ãe&amp;ƒ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+ e\q, ¿£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sÁTeÚ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 e\q 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dŸ+uó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„$+#û &lt;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ŠTwŸÎ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]D²eÖ\T #ý² 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esÁÅ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£” 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ÔáÐZ</a:t>
            </a:r>
            <a:r>
              <a:rPr lang="en-US" sz="7200" dirty="0">
                <a:solidFill>
                  <a:srgbClr val="FF00FF"/>
                </a:solidFill>
                <a:latin typeface="Ravali" pitchFamily="2" charset="2"/>
              </a:rPr>
              <a:t>+#</a:t>
            </a:r>
            <a:r>
              <a:rPr lang="en-US" sz="7200" dirty="0" err="1">
                <a:solidFill>
                  <a:srgbClr val="FF00FF"/>
                </a:solidFill>
                <a:latin typeface="Ravali" pitchFamily="2" charset="2"/>
              </a:rPr>
              <a:t>áe#áTÌ</a:t>
            </a:r>
            <a:r>
              <a:rPr lang="en-US" sz="7200" dirty="0" smtClean="0">
                <a:solidFill>
                  <a:srgbClr val="FF00FF"/>
                </a:solidFill>
                <a:latin typeface="Ravali" pitchFamily="2" charset="2"/>
              </a:rPr>
              <a:t>.</a:t>
            </a:r>
            <a:endParaRPr lang="en-US" sz="7200" dirty="0">
              <a:solidFill>
                <a:srgbClr val="FF00FF"/>
              </a:solidFill>
              <a:latin typeface="Raval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339933"/>
                </a:solidFill>
                <a:latin typeface="Udayam" pitchFamily="2" charset="2"/>
              </a:rPr>
              <a:t>‡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H&amp;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ƒT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 n+&lt;ŠTu²³TýË –q• €&lt;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óŠT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“¿£ 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XæçdŸï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 kÍ+¹¿Ü¿£ 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sÁ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+&gt;±\ dŸVŸ²¿±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sÁ+ÔÃ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 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ÔáTb˜ÍqT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\ s¿£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qT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 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eTT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+&lt;ŠT&gt;±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Hû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 |Ÿd¾&gt;·{ì¼ 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ÔáTb˜ÍqT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 Ô¿ì&amp;¿ì &gt;·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TsÁjûT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« 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ç|ŸÈ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\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qT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 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dŸTsÁ¿ìŒÔá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 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çbÍ+Ô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\Å£” 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ÔásÁ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*+º y] çbÍD²\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qT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 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sÁ¿ìŒ</a:t>
            </a:r>
            <a:r>
              <a:rPr lang="en-US" sz="7200" dirty="0">
                <a:solidFill>
                  <a:srgbClr val="339933"/>
                </a:solidFill>
                <a:latin typeface="Udayam" pitchFamily="2" charset="2"/>
              </a:rPr>
              <a:t>+#</a:t>
            </a:r>
            <a:r>
              <a:rPr lang="en-US" sz="7200" dirty="0" err="1">
                <a:solidFill>
                  <a:srgbClr val="339933"/>
                </a:solidFill>
                <a:latin typeface="Udayam" pitchFamily="2" charset="2"/>
              </a:rPr>
              <a:t>áe#áTÌ</a:t>
            </a:r>
            <a:r>
              <a:rPr lang="en-US" sz="7200" dirty="0" smtClean="0">
                <a:solidFill>
                  <a:srgbClr val="339933"/>
                </a:solidFill>
                <a:latin typeface="Udayam" pitchFamily="2" charset="2"/>
              </a:rPr>
              <a:t>.</a:t>
            </a:r>
            <a:endParaRPr lang="en-US" sz="7200" dirty="0">
              <a:solidFill>
                <a:srgbClr val="339933"/>
              </a:solidFill>
              <a:latin typeface="Udayam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33CC"/>
                </a:solidFill>
                <a:latin typeface="Deepika" pitchFamily="2" charset="2"/>
              </a:rPr>
              <a:t>ç|Ÿ|Ÿ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+#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á+ýË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 –q• €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sÁT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ÔáTb˜ÍqT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dŸ+uó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„$+#û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çbÍ+Ô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\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ýË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 V¾²+&lt;ŠÖ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eTVŸädŸeTTç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&lt;Š+ ÿ¿£{ì.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eTq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 &lt;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ûXø+ýË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 6,100 ¿ìýËMT³sÁ¢ ¿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ÃkÍï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rsÁ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+ –+~. ‹+&gt;±Þ²U²Ôá+ýË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dŸ+uó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„$+#û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yjáTT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&gt;·T+&amp;†\ e\q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ÔásÁ#áT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&gt;± ‡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çbÍ+Ô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\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ýË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 “ed¾+#û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ç|ŸÈ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\T 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ÔáTb˜ÍqT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 Ô¿ì&amp;¿ì &gt;·T]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jáTeÚÔáTH</a:t>
            </a:r>
            <a:r>
              <a:rPr lang="en-US" sz="6000" dirty="0">
                <a:solidFill>
                  <a:srgbClr val="0033CC"/>
                </a:solidFill>
                <a:latin typeface="Deepika" pitchFamily="2" charset="2"/>
              </a:rPr>
              <a:t>•</a:t>
            </a:r>
            <a:r>
              <a:rPr lang="en-US" sz="6000" dirty="0" err="1">
                <a:solidFill>
                  <a:srgbClr val="0033CC"/>
                </a:solidFill>
                <a:latin typeface="Deepika" pitchFamily="2" charset="2"/>
              </a:rPr>
              <a:t>sÁT</a:t>
            </a:r>
            <a:r>
              <a:rPr lang="en-US" sz="6000" dirty="0" smtClean="0">
                <a:solidFill>
                  <a:srgbClr val="0033CC"/>
                </a:solidFill>
                <a:latin typeface="Deepika" pitchFamily="2" charset="2"/>
              </a:rPr>
              <a:t>.</a:t>
            </a:r>
            <a:endParaRPr lang="en-US" sz="6000" dirty="0">
              <a:solidFill>
                <a:srgbClr val="0033CC"/>
              </a:solidFill>
              <a:latin typeface="Deepik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33CC"/>
                </a:solidFill>
                <a:latin typeface="Hiranya" pitchFamily="2" charset="2"/>
              </a:rPr>
              <a:t>XæçdŸï</a:t>
            </a:r>
            <a:r>
              <a:rPr lang="en-US" sz="8000" dirty="0" smtClean="0">
                <a:solidFill>
                  <a:srgbClr val="0033CC"/>
                </a:solidFill>
                <a:latin typeface="Hiranya" pitchFamily="2" charset="2"/>
              </a:rPr>
              <a:t> 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kÍ+¹¿Ü¿£ </a:t>
            </a:r>
            <a:r>
              <a:rPr lang="en-US" sz="8000" dirty="0" err="1">
                <a:solidFill>
                  <a:srgbClr val="0033CC"/>
                </a:solidFill>
                <a:latin typeface="Hiranya" pitchFamily="2" charset="2"/>
              </a:rPr>
              <a:t>sÁ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+&gt;±\</a:t>
            </a:r>
            <a:r>
              <a:rPr lang="en-US" sz="8000" dirty="0" err="1">
                <a:solidFill>
                  <a:srgbClr val="0033CC"/>
                </a:solidFill>
                <a:latin typeface="Hiranya" pitchFamily="2" charset="2"/>
              </a:rPr>
              <a:t>ýË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 </a:t>
            </a:r>
            <a:r>
              <a:rPr lang="en-US" sz="8000" dirty="0" err="1">
                <a:solidFill>
                  <a:srgbClr val="0033CC"/>
                </a:solidFill>
                <a:latin typeface="Hiranya" pitchFamily="2" charset="2"/>
              </a:rPr>
              <a:t>eÖqeÚ&amp;ƒT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 &gt;·</a:t>
            </a:r>
            <a:r>
              <a:rPr lang="en-US" sz="8000" dirty="0" err="1">
                <a:solidFill>
                  <a:srgbClr val="0033CC"/>
                </a:solidFill>
                <a:latin typeface="Hiranya" pitchFamily="2" charset="2"/>
              </a:rPr>
              <a:t>DújáTyîT®q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 </a:t>
            </a:r>
            <a:r>
              <a:rPr lang="en-US" sz="8000" dirty="0" err="1">
                <a:solidFill>
                  <a:srgbClr val="0033CC"/>
                </a:solidFill>
                <a:latin typeface="Hiranya" pitchFamily="2" charset="2"/>
              </a:rPr>
              <a:t>ç|Ÿ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&gt;·Ü“ </a:t>
            </a:r>
            <a:r>
              <a:rPr lang="en-US" sz="8000" dirty="0" err="1">
                <a:solidFill>
                  <a:srgbClr val="0033CC"/>
                </a:solidFill>
                <a:latin typeface="Hiranya" pitchFamily="2" charset="2"/>
              </a:rPr>
              <a:t>kÍ~ó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+ºH </a:t>
            </a:r>
            <a:r>
              <a:rPr lang="en-US" sz="8000" dirty="0" err="1">
                <a:solidFill>
                  <a:srgbClr val="0033CC"/>
                </a:solidFill>
                <a:latin typeface="Hiranya" pitchFamily="2" charset="2"/>
              </a:rPr>
              <a:t>ç|Ÿ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¿£Ü™|Õ |ŸP]ï “</a:t>
            </a:r>
            <a:r>
              <a:rPr lang="en-US" sz="8000" dirty="0" err="1">
                <a:solidFill>
                  <a:srgbClr val="0033CC"/>
                </a:solidFill>
                <a:latin typeface="Hiranya" pitchFamily="2" charset="2"/>
              </a:rPr>
              <a:t>jáT+çÔáDqT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 </a:t>
            </a:r>
            <a:r>
              <a:rPr lang="en-US" sz="8000" dirty="0" err="1">
                <a:solidFill>
                  <a:srgbClr val="0033CC"/>
                </a:solidFill>
                <a:latin typeface="Hiranya" pitchFamily="2" charset="2"/>
              </a:rPr>
              <a:t>bÍ~ó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+#</a:t>
            </a:r>
            <a:r>
              <a:rPr lang="en-US" sz="8000" dirty="0" err="1">
                <a:solidFill>
                  <a:srgbClr val="0033CC"/>
                </a:solidFill>
                <a:latin typeface="Hiranya" pitchFamily="2" charset="2"/>
              </a:rPr>
              <a:t>áýñ</a:t>
            </a:r>
            <a:r>
              <a:rPr lang="en-US" sz="8000" dirty="0">
                <a:solidFill>
                  <a:srgbClr val="0033CC"/>
                </a:solidFill>
                <a:latin typeface="Hiranya" pitchFamily="2" charset="2"/>
              </a:rPr>
              <a:t>¿£</a:t>
            </a:r>
            <a:r>
              <a:rPr lang="en-US" sz="8000" dirty="0" err="1" smtClean="0">
                <a:solidFill>
                  <a:srgbClr val="0033CC"/>
                </a:solidFill>
                <a:latin typeface="Hiranya" pitchFamily="2" charset="2"/>
              </a:rPr>
              <a:t>bþjáÖ&amp;ƒT</a:t>
            </a:r>
            <a:r>
              <a:rPr lang="en-US" sz="8000" dirty="0" smtClean="0">
                <a:solidFill>
                  <a:srgbClr val="0033CC"/>
                </a:solidFill>
                <a:latin typeface="Hiranya" pitchFamily="2" charset="2"/>
              </a:rPr>
              <a:t>.</a:t>
            </a:r>
            <a:endParaRPr lang="en-US" sz="8000" dirty="0">
              <a:solidFill>
                <a:srgbClr val="0033CC"/>
              </a:solidFill>
              <a:latin typeface="Hirany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Hiranya" pitchFamily="2" charset="2"/>
              </a:rPr>
              <a:t>ç|Ÿ</a:t>
            </a:r>
            <a:r>
              <a:rPr lang="en-US" sz="9600" dirty="0">
                <a:solidFill>
                  <a:srgbClr val="FF0000"/>
                </a:solidFill>
                <a:latin typeface="Hiranya" pitchFamily="2" charset="2"/>
              </a:rPr>
              <a:t>¿£Ü |</a:t>
            </a:r>
            <a:r>
              <a:rPr lang="en-US" sz="9600" dirty="0" err="1">
                <a:solidFill>
                  <a:srgbClr val="FF0000"/>
                </a:solidFill>
                <a:latin typeface="Hiranya" pitchFamily="2" charset="2"/>
              </a:rPr>
              <a:t>ŸsÁyîT®q</a:t>
            </a:r>
            <a:r>
              <a:rPr lang="en-US" sz="9600" dirty="0">
                <a:solidFill>
                  <a:srgbClr val="FF0000"/>
                </a:solidFill>
                <a:latin typeface="Hiranya" pitchFamily="2" charset="2"/>
              </a:rPr>
              <a:t> $|</a:t>
            </a:r>
            <a:r>
              <a:rPr lang="en-US" sz="9600" dirty="0" err="1">
                <a:solidFill>
                  <a:srgbClr val="FF0000"/>
                </a:solidFill>
                <a:latin typeface="Hiranya" pitchFamily="2" charset="2"/>
              </a:rPr>
              <a:t>ŸÔáTï</a:t>
            </a:r>
            <a:r>
              <a:rPr lang="en-US" sz="9600" dirty="0">
                <a:solidFill>
                  <a:srgbClr val="FF0000"/>
                </a:solidFill>
                <a:latin typeface="Hiranya" pitchFamily="2" charset="2"/>
              </a:rPr>
              <a:t>\</a:t>
            </a:r>
            <a:r>
              <a:rPr lang="en-US" sz="9600" dirty="0" err="1">
                <a:solidFill>
                  <a:srgbClr val="FF0000"/>
                </a:solidFill>
                <a:latin typeface="Hiranya" pitchFamily="2" charset="2"/>
              </a:rPr>
              <a:t>ýË</a:t>
            </a:r>
            <a:r>
              <a:rPr lang="en-US" sz="9600" dirty="0">
                <a:solidFill>
                  <a:srgbClr val="FF0000"/>
                </a:solidFill>
                <a:latin typeface="Hiranya" pitchFamily="2" charset="2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Hiranya" pitchFamily="2" charset="2"/>
              </a:rPr>
              <a:t>nÜuó„jáT</a:t>
            </a:r>
            <a:r>
              <a:rPr lang="en-US" sz="9600" dirty="0">
                <a:solidFill>
                  <a:srgbClr val="FF0000"/>
                </a:solidFill>
                <a:latin typeface="Hiranya" pitchFamily="2" charset="2"/>
              </a:rPr>
              <a:t>+¿£</a:t>
            </a:r>
            <a:r>
              <a:rPr lang="en-US" sz="9600" dirty="0" err="1">
                <a:solidFill>
                  <a:srgbClr val="FF0000"/>
                </a:solidFill>
                <a:latin typeface="Hiranya" pitchFamily="2" charset="2"/>
              </a:rPr>
              <a:t>sÁyîT®q</a:t>
            </a:r>
            <a:r>
              <a:rPr lang="en-US" sz="9600" dirty="0">
                <a:solidFill>
                  <a:srgbClr val="FF0000"/>
                </a:solidFill>
                <a:latin typeface="Hiranya" pitchFamily="2" charset="2"/>
              </a:rPr>
              <a:t> ¿</a:t>
            </a:r>
            <a:r>
              <a:rPr lang="en-US" sz="9600" dirty="0" err="1">
                <a:solidFill>
                  <a:srgbClr val="FF0000"/>
                </a:solidFill>
                <a:latin typeface="Hiranya" pitchFamily="2" charset="2"/>
              </a:rPr>
              <a:t>ÃeÅ</a:t>
            </a:r>
            <a:r>
              <a:rPr lang="en-US" sz="9600" dirty="0">
                <a:solidFill>
                  <a:srgbClr val="FF0000"/>
                </a:solidFill>
                <a:latin typeface="Hiranya" pitchFamily="2" charset="2"/>
              </a:rPr>
              <a:t>£” #î+~q$ </a:t>
            </a:r>
            <a:r>
              <a:rPr lang="en-US" sz="9600" dirty="0" err="1">
                <a:solidFill>
                  <a:srgbClr val="FF0000"/>
                </a:solidFill>
                <a:latin typeface="Hiranya" pitchFamily="2" charset="2"/>
              </a:rPr>
              <a:t>uó„Ö</a:t>
            </a:r>
            <a:r>
              <a:rPr lang="en-US" sz="9600" dirty="0">
                <a:solidFill>
                  <a:srgbClr val="FF0000"/>
                </a:solidFill>
                <a:latin typeface="Hiranya" pitchFamily="2" charset="2"/>
              </a:rPr>
              <a:t>¿£+</a:t>
            </a:r>
            <a:r>
              <a:rPr lang="en-US" sz="9600" dirty="0" err="1" smtClean="0">
                <a:solidFill>
                  <a:srgbClr val="FF0000"/>
                </a:solidFill>
                <a:latin typeface="Hiranya" pitchFamily="2" charset="2"/>
              </a:rPr>
              <a:t>bÍ</a:t>
            </a:r>
            <a:r>
              <a:rPr lang="en-US" sz="9600" dirty="0" smtClean="0">
                <a:solidFill>
                  <a:srgbClr val="FF0000"/>
                </a:solidFill>
                <a:latin typeface="Hiranya" pitchFamily="2" charset="2"/>
              </a:rPr>
              <a:t>\T.</a:t>
            </a:r>
            <a:endParaRPr lang="en-US" sz="9600" dirty="0">
              <a:solidFill>
                <a:srgbClr val="FF0000"/>
              </a:solidFill>
              <a:latin typeface="Hirany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PallaviBold" pitchFamily="2" charset="2"/>
              </a:rPr>
              <a:t>‚$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m|ŸÚÎ&amp;ƒT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m¿£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Ø&amp;ƒ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m+&lt;ŠTÅ£”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dŸ+uó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„$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kÍïjîÖ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mesÁÖ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}V¾²+#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áýñsÁT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.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dŸeTTç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&lt;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Š+ýË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dŸ+uó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„$+ºq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uó„Ö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¿£+|Ÿ+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dŸTHMT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e\q &lt;‘&lt;‘|ŸÚ 2 \¿£Œ\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eT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+~ çbÍD²\T ¿Ãý²ÎjáÖsÁT.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dŸTHMT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e\¢ n+&lt;Š]¿£H•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mÅ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£”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Øe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&gt;± qwŸ¼bþsTT+~ C²\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sÁT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¢.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MsÁT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bþ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&gt;=³T¼Å£”q• |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Ÿ&amp;ƒe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\T, e\\T, ‚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ÔásÁ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kÍeÖçÐ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 $\Te ¿Ã{ì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sÁÖbÍjáT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\Å£” ™|Õ&gt;± –q•³T¢ n+#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áH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 </a:t>
            </a:r>
            <a:r>
              <a:rPr lang="en-US" sz="5400" dirty="0" err="1">
                <a:solidFill>
                  <a:srgbClr val="006600"/>
                </a:solidFill>
                <a:latin typeface="PallaviBold" pitchFamily="2" charset="2"/>
              </a:rPr>
              <a:t>yûjáT&amp;ƒ</a:t>
            </a:r>
            <a:r>
              <a:rPr lang="en-US" sz="5400" dirty="0">
                <a:solidFill>
                  <a:srgbClr val="006600"/>
                </a:solidFill>
                <a:latin typeface="PallaviBold" pitchFamily="2" charset="2"/>
              </a:rPr>
              <a:t>+ È]Ð+~.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6477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6600"/>
                </a:solidFill>
                <a:latin typeface="Vasantha" pitchFamily="82" charset="2"/>
              </a:rPr>
              <a:t>‡ 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¿=+&amp;ƒ\ |Ÿ]yVŸ²¿£ 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çbÍ+Ôá+ýË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“ ‚+&amp;Ã, &gt;·+&gt;·, ç‹VŸ²ˆ|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ŸÚçÔá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 q&lt;ŠT–\ 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dŸTeÖsÁT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 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eTÖ&amp;ƒT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 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qT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+º €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sÁT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 e+&lt;Š\ ¿ìýËMT³sÁT¢ ç|ŸeV¾²dŸTïH•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sTT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. € 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dŸ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+&lt;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ŠsÁÒÛ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+&gt;± M{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ìÔÃ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 bÍ³T 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ÿ+ç&amp;ƒT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 Å£L&amp;† ç|ŸeV¾²dŸÖï yûT³ </a:t>
            </a:r>
            <a:r>
              <a:rPr lang="en-US" sz="6000" dirty="0" err="1">
                <a:solidFill>
                  <a:srgbClr val="006600"/>
                </a:solidFill>
                <a:latin typeface="Vasantha" pitchFamily="82" charset="2"/>
              </a:rPr>
              <a:t>yûdŸTï</a:t>
            </a:r>
            <a:r>
              <a:rPr lang="en-US" sz="6000" dirty="0">
                <a:solidFill>
                  <a:srgbClr val="006600"/>
                </a:solidFill>
                <a:latin typeface="Vasantha" pitchFamily="82" charset="2"/>
              </a:rPr>
              <a:t>+~.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Hiranya" pitchFamily="2" charset="2"/>
              </a:rPr>
              <a:t>¿£</a:t>
            </a:r>
            <a:r>
              <a:rPr lang="en-US" sz="23900" dirty="0" err="1" smtClean="0">
                <a:solidFill>
                  <a:srgbClr val="FF0000"/>
                </a:solidFill>
                <a:latin typeface="Hiranya" pitchFamily="2" charset="2"/>
              </a:rPr>
              <a:t>sÁTeÚ</a:t>
            </a:r>
            <a:r>
              <a:rPr lang="en-US" sz="23900" dirty="0" smtClean="0">
                <a:solidFill>
                  <a:srgbClr val="FF0000"/>
                </a:solidFill>
                <a:latin typeface="Hiranya" pitchFamily="2" charset="2"/>
              </a:rPr>
              <a:t>\T</a:t>
            </a:r>
            <a:endParaRPr lang="en-US" sz="23900" dirty="0">
              <a:solidFill>
                <a:srgbClr val="FF0000"/>
              </a:solidFill>
              <a:latin typeface="Hirany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0033CC"/>
                </a:solidFill>
                <a:latin typeface="Sowmya" pitchFamily="2" charset="2"/>
              </a:rPr>
              <a:t>uó²sÁÔá&lt;</a:t>
            </a:r>
            <a:r>
              <a:rPr lang="en-US" sz="8800" dirty="0" err="1">
                <a:solidFill>
                  <a:srgbClr val="0033CC"/>
                </a:solidFill>
                <a:latin typeface="Sowmya" pitchFamily="2" charset="2"/>
              </a:rPr>
              <a:t>ûXø+ýË</a:t>
            </a:r>
            <a:r>
              <a:rPr lang="en-US" sz="8800" dirty="0">
                <a:solidFill>
                  <a:srgbClr val="0033CC"/>
                </a:solidFill>
                <a:latin typeface="Sowmya" pitchFamily="2" charset="2"/>
              </a:rPr>
              <a:t> </a:t>
            </a:r>
            <a:r>
              <a:rPr lang="en-US" sz="8800" dirty="0" err="1" smtClean="0">
                <a:solidFill>
                  <a:srgbClr val="0033CC"/>
                </a:solidFill>
                <a:latin typeface="Sowmya" pitchFamily="2" charset="2"/>
              </a:rPr>
              <a:t>dŸ</a:t>
            </a:r>
            <a:r>
              <a:rPr lang="en-US" sz="8800" dirty="0">
                <a:solidFill>
                  <a:srgbClr val="0033CC"/>
                </a:solidFill>
                <a:latin typeface="Sowmya" pitchFamily="2" charset="2"/>
              </a:rPr>
              <a:t>&gt;·³Tq 18.6 $T*</a:t>
            </a:r>
            <a:r>
              <a:rPr lang="en-US" sz="8800" dirty="0" err="1">
                <a:solidFill>
                  <a:srgbClr val="0033CC"/>
                </a:solidFill>
                <a:latin typeface="Sowmya" pitchFamily="2" charset="2"/>
              </a:rPr>
              <a:t>jáTHŽ</a:t>
            </a:r>
            <a:r>
              <a:rPr lang="en-US" sz="8800" dirty="0">
                <a:solidFill>
                  <a:srgbClr val="0033CC"/>
                </a:solidFill>
                <a:latin typeface="Sowmya" pitchFamily="2" charset="2"/>
              </a:rPr>
              <a:t>\ ™V²¿±¼sÁT\ uó„Öuó²&gt;·+ </a:t>
            </a:r>
            <a:r>
              <a:rPr lang="en-US" sz="8800" dirty="0" err="1">
                <a:solidFill>
                  <a:srgbClr val="0033CC"/>
                </a:solidFill>
                <a:latin typeface="Sowmya" pitchFamily="2" charset="2"/>
              </a:rPr>
              <a:t>esÁ</a:t>
            </a:r>
            <a:r>
              <a:rPr lang="en-US" sz="8800" dirty="0">
                <a:solidFill>
                  <a:srgbClr val="0033CC"/>
                </a:solidFill>
                <a:latin typeface="Sowmya" pitchFamily="2" charset="2"/>
              </a:rPr>
              <a:t>&lt;Š Ô¿ì&amp;¿ì &gt;·</a:t>
            </a:r>
            <a:r>
              <a:rPr lang="en-US" sz="8800" dirty="0" err="1">
                <a:solidFill>
                  <a:srgbClr val="0033CC"/>
                </a:solidFill>
                <a:latin typeface="Sowmya" pitchFamily="2" charset="2"/>
              </a:rPr>
              <a:t>TsÁeÚÔáT</a:t>
            </a:r>
            <a:r>
              <a:rPr lang="en-US" sz="8800" dirty="0" smtClean="0">
                <a:solidFill>
                  <a:srgbClr val="0033CC"/>
                </a:solidFill>
                <a:latin typeface="Sowmya" pitchFamily="2" charset="2"/>
              </a:rPr>
              <a:t>+~.</a:t>
            </a:r>
            <a:endParaRPr lang="en-US" sz="8800" dirty="0">
              <a:solidFill>
                <a:srgbClr val="0033CC"/>
              </a:solidFill>
              <a:latin typeface="Sowmy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6600"/>
                </a:solidFill>
                <a:latin typeface="Ravali" pitchFamily="2" charset="2"/>
              </a:rPr>
              <a:t>ç|ŸÜ</a:t>
            </a:r>
            <a:r>
              <a:rPr lang="en-US" sz="9600" dirty="0" smtClean="0">
                <a:solidFill>
                  <a:srgbClr val="006600"/>
                </a:solidFill>
                <a:latin typeface="Ravali" pitchFamily="2" charset="2"/>
              </a:rPr>
              <a:t> </a:t>
            </a:r>
            <a:r>
              <a:rPr lang="en-US" sz="9600" dirty="0" err="1">
                <a:solidFill>
                  <a:srgbClr val="006600"/>
                </a:solidFill>
                <a:latin typeface="Ravali" pitchFamily="2" charset="2"/>
              </a:rPr>
              <a:t>dŸ+eÔáàsÁ</a:t>
            </a:r>
            <a:r>
              <a:rPr lang="en-US" sz="9600" dirty="0">
                <a:solidFill>
                  <a:srgbClr val="006600"/>
                </a:solidFill>
                <a:latin typeface="Ravali" pitchFamily="2" charset="2"/>
              </a:rPr>
              <a:t>+ </a:t>
            </a:r>
            <a:r>
              <a:rPr lang="en-US" sz="9600" dirty="0" err="1">
                <a:solidFill>
                  <a:srgbClr val="006600"/>
                </a:solidFill>
                <a:latin typeface="Ravali" pitchFamily="2" charset="2"/>
              </a:rPr>
              <a:t>eTq</a:t>
            </a:r>
            <a:r>
              <a:rPr lang="en-US" sz="9600" dirty="0">
                <a:solidFill>
                  <a:srgbClr val="006600"/>
                </a:solidFill>
                <a:latin typeface="Ravali" pitchFamily="2" charset="2"/>
              </a:rPr>
              <a:t> &lt;</a:t>
            </a:r>
            <a:r>
              <a:rPr lang="en-US" sz="9600" dirty="0" err="1">
                <a:solidFill>
                  <a:srgbClr val="006600"/>
                </a:solidFill>
                <a:latin typeface="Ravali" pitchFamily="2" charset="2"/>
              </a:rPr>
              <a:t>ûXø+ýË</a:t>
            </a:r>
            <a:r>
              <a:rPr lang="en-US" sz="9600" dirty="0">
                <a:solidFill>
                  <a:srgbClr val="006600"/>
                </a:solidFill>
                <a:latin typeface="Ravali" pitchFamily="2" charset="2"/>
              </a:rPr>
              <a:t>“ @&lt;</a:t>
            </a:r>
            <a:r>
              <a:rPr lang="en-US" sz="9600" dirty="0" err="1">
                <a:solidFill>
                  <a:srgbClr val="006600"/>
                </a:solidFill>
                <a:latin typeface="Ravali" pitchFamily="2" charset="2"/>
              </a:rPr>
              <a:t>Ãÿ</a:t>
            </a:r>
            <a:r>
              <a:rPr lang="en-US" sz="9600" dirty="0">
                <a:solidFill>
                  <a:srgbClr val="006600"/>
                </a:solidFill>
                <a:latin typeface="Ravali" pitchFamily="2" charset="2"/>
              </a:rPr>
              <a:t>¿£ </a:t>
            </a:r>
            <a:r>
              <a:rPr lang="en-US" sz="9600" dirty="0" err="1">
                <a:solidFill>
                  <a:srgbClr val="006600"/>
                </a:solidFill>
                <a:latin typeface="Ravali" pitchFamily="2" charset="2"/>
              </a:rPr>
              <a:t>çbÍ+Ôá+ýË</a:t>
            </a:r>
            <a:r>
              <a:rPr lang="en-US" sz="9600" dirty="0">
                <a:solidFill>
                  <a:srgbClr val="006600"/>
                </a:solidFill>
                <a:latin typeface="Ravali" pitchFamily="2" charset="2"/>
              </a:rPr>
              <a:t> ¿£</a:t>
            </a:r>
            <a:r>
              <a:rPr lang="en-US" sz="9600" dirty="0" err="1">
                <a:solidFill>
                  <a:srgbClr val="006600"/>
                </a:solidFill>
                <a:latin typeface="Ravali" pitchFamily="2" charset="2"/>
              </a:rPr>
              <a:t>sÁTeÚ</a:t>
            </a:r>
            <a:r>
              <a:rPr lang="en-US" sz="9600" dirty="0">
                <a:solidFill>
                  <a:srgbClr val="006600"/>
                </a:solidFill>
                <a:latin typeface="Ravali" pitchFamily="2" charset="2"/>
              </a:rPr>
              <a:t> $~ó&gt;± $\</a:t>
            </a:r>
            <a:r>
              <a:rPr lang="en-US" sz="9600" dirty="0" err="1">
                <a:solidFill>
                  <a:srgbClr val="006600"/>
                </a:solidFill>
                <a:latin typeface="Ravali" pitchFamily="2" charset="2"/>
              </a:rPr>
              <a:t>jáTÔ</a:t>
            </a:r>
            <a:r>
              <a:rPr lang="en-US" sz="9600" dirty="0">
                <a:solidFill>
                  <a:srgbClr val="006600"/>
                </a:solidFill>
                <a:latin typeface="Ravali" pitchFamily="2" charset="2"/>
              </a:rPr>
              <a:t>+&amp;</a:t>
            </a:r>
            <a:r>
              <a:rPr lang="en-US" sz="9600" dirty="0" err="1">
                <a:solidFill>
                  <a:srgbClr val="006600"/>
                </a:solidFill>
                <a:latin typeface="Ravali" pitchFamily="2" charset="2"/>
              </a:rPr>
              <a:t>ƒe</a:t>
            </a:r>
            <a:r>
              <a:rPr lang="en-US" sz="9600" dirty="0">
                <a:solidFill>
                  <a:srgbClr val="006600"/>
                </a:solidFill>
                <a:latin typeface="Ravali" pitchFamily="2" charset="2"/>
              </a:rPr>
              <a:t>+ #</a:t>
            </a:r>
            <a:r>
              <a:rPr lang="en-US" sz="9600" dirty="0" err="1">
                <a:solidFill>
                  <a:srgbClr val="006600"/>
                </a:solidFill>
                <a:latin typeface="Ravali" pitchFamily="2" charset="2"/>
              </a:rPr>
              <a:t>ûdŸTï</a:t>
            </a:r>
            <a:r>
              <a:rPr lang="en-US" sz="9600" dirty="0" smtClean="0">
                <a:solidFill>
                  <a:srgbClr val="006600"/>
                </a:solidFill>
                <a:latin typeface="Ravali" pitchFamily="2" charset="2"/>
              </a:rPr>
              <a:t>+~.</a:t>
            </a:r>
            <a:endParaRPr lang="en-US" sz="9600" dirty="0">
              <a:solidFill>
                <a:srgbClr val="006600"/>
              </a:solidFill>
              <a:latin typeface="Raval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66"/>
                </a:solidFill>
                <a:latin typeface="BapuBold" pitchFamily="2" charset="2"/>
              </a:rPr>
              <a:t>eTq</a:t>
            </a:r>
            <a:r>
              <a:rPr lang="en-US" sz="8000" dirty="0" smtClean="0">
                <a:solidFill>
                  <a:srgbClr val="FF0066"/>
                </a:solidFill>
                <a:latin typeface="BapuBold" pitchFamily="2" charset="2"/>
              </a:rPr>
              <a:t> 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&lt;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ûXø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 uó„Öuó²&gt;·+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ýË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 16 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XæÔá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+ 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ÔásÁ#áT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&gt;± ¿£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sÁTeÚ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 uó²]q |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Ÿ&amp;ƒTÔáT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+~. ¿£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sÁTeÚ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 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dŸ+uó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„$+#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á&amp;ƒ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+ e\q 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ç|ŸÜ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 @{² &lt;‘&lt;‘|ŸÚ 50 $T*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jáTq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¢ 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ç|ŸÈ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\T ‚¿£Ø³¢bÍ\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eÚÔáTH</a:t>
            </a:r>
            <a:r>
              <a:rPr lang="en-US" sz="8000" dirty="0">
                <a:solidFill>
                  <a:srgbClr val="FF0066"/>
                </a:solidFill>
                <a:latin typeface="BapuBold" pitchFamily="2" charset="2"/>
              </a:rPr>
              <a:t>•</a:t>
            </a:r>
            <a:r>
              <a:rPr lang="en-US" sz="8000" dirty="0" err="1">
                <a:solidFill>
                  <a:srgbClr val="FF0066"/>
                </a:solidFill>
                <a:latin typeface="BapuBold" pitchFamily="2" charset="2"/>
              </a:rPr>
              <a:t>sÁT</a:t>
            </a:r>
            <a:r>
              <a:rPr lang="en-US" sz="8000" dirty="0" smtClean="0">
                <a:solidFill>
                  <a:srgbClr val="FF0066"/>
                </a:solidFill>
                <a:latin typeface="BapuBold" pitchFamily="2" charset="2"/>
              </a:rPr>
              <a:t>.</a:t>
            </a:r>
            <a:endParaRPr lang="en-US" sz="8000" dirty="0">
              <a:solidFill>
                <a:srgbClr val="FF0066"/>
              </a:solidFill>
              <a:latin typeface="BapuBold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latin typeface="Veenaa" pitchFamily="2" charset="2"/>
              </a:rPr>
              <a:t>ç|Ÿ</a:t>
            </a:r>
            <a:r>
              <a:rPr lang="en-US" sz="8800" dirty="0">
                <a:solidFill>
                  <a:srgbClr val="C00000"/>
                </a:solidFill>
                <a:latin typeface="Veenaa" pitchFamily="2" charset="2"/>
              </a:rPr>
              <a:t>¿£Ü </a:t>
            </a:r>
            <a:r>
              <a:rPr lang="en-US" sz="8800" dirty="0" err="1">
                <a:solidFill>
                  <a:srgbClr val="C00000"/>
                </a:solidFill>
                <a:latin typeface="Veenaa" pitchFamily="2" charset="2"/>
              </a:rPr>
              <a:t>yîÕ|Ÿ¯Ô</a:t>
            </a:r>
            <a:r>
              <a:rPr lang="en-US" sz="8800" dirty="0">
                <a:solidFill>
                  <a:srgbClr val="C00000"/>
                </a:solidFill>
                <a:latin typeface="Veenaa" pitchFamily="2" charset="2"/>
              </a:rPr>
              <a:t>«\ ¿±</a:t>
            </a:r>
            <a:r>
              <a:rPr lang="en-US" sz="8800" dirty="0" err="1">
                <a:solidFill>
                  <a:srgbClr val="C00000"/>
                </a:solidFill>
                <a:latin typeface="Veenaa" pitchFamily="2" charset="2"/>
              </a:rPr>
              <a:t>sÁD</a:t>
            </a:r>
            <a:r>
              <a:rPr lang="en-US" sz="8800" dirty="0">
                <a:solidFill>
                  <a:srgbClr val="C00000"/>
                </a:solidFill>
                <a:latin typeface="Veenaa" pitchFamily="2" charset="2"/>
              </a:rPr>
              <a:t>+&gt;± </a:t>
            </a:r>
            <a:r>
              <a:rPr lang="en-US" sz="8800" dirty="0" err="1">
                <a:solidFill>
                  <a:srgbClr val="C00000"/>
                </a:solidFill>
                <a:latin typeface="Veenaa" pitchFamily="2" charset="2"/>
              </a:rPr>
              <a:t>ç|ŸÜ</a:t>
            </a:r>
            <a:r>
              <a:rPr lang="en-US" sz="8800" dirty="0">
                <a:solidFill>
                  <a:srgbClr val="C00000"/>
                </a:solidFill>
                <a:latin typeface="Veenaa" pitchFamily="2" charset="2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Veenaa" pitchFamily="2" charset="2"/>
              </a:rPr>
              <a:t>dŸ+eÔáàsÁ</a:t>
            </a:r>
            <a:r>
              <a:rPr lang="en-US" sz="8800" dirty="0">
                <a:solidFill>
                  <a:srgbClr val="C00000"/>
                </a:solidFill>
                <a:latin typeface="Veenaa" pitchFamily="2" charset="2"/>
              </a:rPr>
              <a:t>+ </a:t>
            </a:r>
            <a:r>
              <a:rPr lang="en-US" sz="8800" dirty="0" err="1">
                <a:solidFill>
                  <a:srgbClr val="C00000"/>
                </a:solidFill>
                <a:latin typeface="Veenaa" pitchFamily="2" charset="2"/>
              </a:rPr>
              <a:t>dŸ</a:t>
            </a:r>
            <a:r>
              <a:rPr lang="en-US" sz="8800" dirty="0">
                <a:solidFill>
                  <a:srgbClr val="C00000"/>
                </a:solidFill>
                <a:latin typeface="Veenaa" pitchFamily="2" charset="2"/>
              </a:rPr>
              <a:t>&gt;·³Tq 3663 </a:t>
            </a:r>
            <a:r>
              <a:rPr lang="en-US" sz="8800" dirty="0" err="1">
                <a:solidFill>
                  <a:srgbClr val="C00000"/>
                </a:solidFill>
                <a:latin typeface="Veenaa" pitchFamily="2" charset="2"/>
              </a:rPr>
              <a:t>eT</a:t>
            </a:r>
            <a:r>
              <a:rPr lang="en-US" sz="8800" dirty="0">
                <a:solidFill>
                  <a:srgbClr val="C00000"/>
                </a:solidFill>
                <a:latin typeface="Veenaa" pitchFamily="2" charset="2"/>
              </a:rPr>
              <a:t>+~ </a:t>
            </a:r>
            <a:r>
              <a:rPr lang="en-US" sz="8800" dirty="0" err="1">
                <a:solidFill>
                  <a:srgbClr val="C00000"/>
                </a:solidFill>
                <a:latin typeface="Veenaa" pitchFamily="2" charset="2"/>
              </a:rPr>
              <a:t>eTÔáT«eÚ</a:t>
            </a:r>
            <a:r>
              <a:rPr lang="en-US" sz="8800" dirty="0">
                <a:solidFill>
                  <a:srgbClr val="C00000"/>
                </a:solidFill>
                <a:latin typeface="Veenaa" pitchFamily="2" charset="2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Veenaa" pitchFamily="2" charset="2"/>
              </a:rPr>
              <a:t>bÍ</a:t>
            </a:r>
            <a:r>
              <a:rPr lang="en-US" sz="8800" dirty="0">
                <a:solidFill>
                  <a:srgbClr val="C00000"/>
                </a:solidFill>
                <a:latin typeface="Veenaa" pitchFamily="2" charset="2"/>
              </a:rPr>
              <a:t>\</a:t>
            </a:r>
            <a:r>
              <a:rPr lang="en-US" sz="8800" dirty="0" err="1">
                <a:solidFill>
                  <a:srgbClr val="C00000"/>
                </a:solidFill>
                <a:latin typeface="Veenaa" pitchFamily="2" charset="2"/>
              </a:rPr>
              <a:t>eÚÔáTH</a:t>
            </a:r>
            <a:r>
              <a:rPr lang="en-US" sz="8800" dirty="0">
                <a:solidFill>
                  <a:srgbClr val="C00000"/>
                </a:solidFill>
                <a:latin typeface="Veenaa" pitchFamily="2" charset="2"/>
              </a:rPr>
              <a:t>•</a:t>
            </a:r>
            <a:r>
              <a:rPr lang="en-US" sz="8800" dirty="0" err="1">
                <a:solidFill>
                  <a:srgbClr val="C00000"/>
                </a:solidFill>
                <a:latin typeface="Veenaa" pitchFamily="2" charset="2"/>
              </a:rPr>
              <a:t>sÁT</a:t>
            </a:r>
            <a:r>
              <a:rPr lang="en-US" sz="8800" dirty="0" smtClean="0">
                <a:solidFill>
                  <a:srgbClr val="C00000"/>
                </a:solidFill>
                <a:latin typeface="Veenaa" pitchFamily="2" charset="2"/>
              </a:rPr>
              <a:t>.</a:t>
            </a:r>
            <a:endParaRPr lang="en-US" sz="8800" dirty="0">
              <a:solidFill>
                <a:srgbClr val="C00000"/>
              </a:solidFill>
              <a:latin typeface="Veena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uó²sÁÔáç|Ÿuó„TÔáÇ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+ ™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VA+eT+çÜÔáÇ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 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XæK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 n+~+ºq 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dŸeÖ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#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sÁ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+ 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ç|Ÿ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¿±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sÁ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+ 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eTq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&lt;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ûXø+ýË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 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dŸ+uó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„$+#û $|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ŸÔáTï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\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ýË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 q\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uóÉÕ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 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XæÔá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+ 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eÖqe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 Ôá|¾Î&lt;Š+ e\q 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dŸ+uó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„$+#û $|</a:t>
            </a:r>
            <a:r>
              <a:rPr lang="en-US" sz="8000" dirty="0" err="1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ŸÔáTïýñ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PallaviBold" pitchFamily="2" charset="2"/>
              </a:rPr>
              <a:t>.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PallaviBold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66"/>
                </a:solidFill>
                <a:latin typeface="PallaviBold" pitchFamily="2" charset="2"/>
              </a:rPr>
              <a:t>eTq</a:t>
            </a:r>
            <a:r>
              <a:rPr lang="en-US" sz="7200" dirty="0" smtClean="0">
                <a:solidFill>
                  <a:srgbClr val="FF0066"/>
                </a:solidFill>
                <a:latin typeface="PallaviBold" pitchFamily="2" charset="2"/>
              </a:rPr>
              <a:t>&lt;</a:t>
            </a:r>
            <a:r>
              <a:rPr lang="en-US" sz="7200" dirty="0" err="1" smtClean="0">
                <a:solidFill>
                  <a:srgbClr val="FF0066"/>
                </a:solidFill>
                <a:latin typeface="PallaviBold" pitchFamily="2" charset="2"/>
              </a:rPr>
              <a:t>ûXø+ýË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“ ‡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Xæq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« sçcÍ¼\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ýË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“ </a:t>
            </a:r>
            <a:r>
              <a:rPr lang="en-US" sz="7200" dirty="0" smtClean="0">
                <a:solidFill>
                  <a:srgbClr val="FF0066"/>
                </a:solidFill>
                <a:latin typeface="PallaviBold" pitchFamily="2" charset="2"/>
              </a:rPr>
              <a:t>(69 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›ý²¢\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ýË</a:t>
            </a:r>
            <a:r>
              <a:rPr lang="en-US" sz="7200" dirty="0" smtClean="0">
                <a:solidFill>
                  <a:srgbClr val="FF0066"/>
                </a:solidFill>
                <a:latin typeface="PallaviBold" pitchFamily="2" charset="2"/>
              </a:rPr>
              <a:t>“) 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48 ›ý²¢\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ýË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 #=sÁu²³T&lt;‘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sÁT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\ &lt;‘sÁTD²\ e\¢ C²ÔáT\ 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dŸeTdŸ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« e+{ì 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dŸeTdŸ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«\ e\q 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eÖqe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 ¿£*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ÎÔáyîT®q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 $|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ŸÔáTï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\Å£” &gt;·T] 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neÚÔáTH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•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sÁT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 n¿£Ø&amp; 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ç|ŸÈ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\T</a:t>
            </a:r>
            <a:r>
              <a:rPr lang="en-US" sz="7200" dirty="0" smtClean="0">
                <a:solidFill>
                  <a:srgbClr val="FF0066"/>
                </a:solidFill>
                <a:latin typeface="PallaviBold" pitchFamily="2" charset="2"/>
              </a:rPr>
              <a:t>.</a:t>
            </a:r>
            <a:endParaRPr lang="en-US" sz="7200" dirty="0">
              <a:solidFill>
                <a:srgbClr val="FF0066"/>
              </a:solidFill>
              <a:latin typeface="PallaviBold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70C0"/>
                </a:solidFill>
                <a:latin typeface="Sujatha" pitchFamily="2" charset="2"/>
              </a:rPr>
              <a:t>ç|Ÿ|Ÿ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+#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á+ýËHû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 &lt;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ŠTsÁ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&lt;ŠTwŸ¼¿£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sÁyîT®q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uóËbÍýÙ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 &gt;±«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dt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©¿ù &lt;ŠTsÁé³qýË &lt;‘&lt;‘|ŸÚ H\T&gt;·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Tyû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\ 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eT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+~ 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eÔáT«yûÔá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 |Ÿ&amp;†¦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sÁT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. ‡ 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dŸ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+|˜ŸT³q 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bÍ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]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çXæ$T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¿£ 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ç|ŸeÖ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&lt;‘\T 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m+Ôá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ç|ŸeÖ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&lt;Š¿£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sÁyîT®qyÃ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Sujatha" pitchFamily="2" charset="2"/>
              </a:rPr>
              <a:t>dŸÖºdŸTï</a:t>
            </a:r>
            <a:r>
              <a:rPr lang="en-US" sz="8800" dirty="0">
                <a:solidFill>
                  <a:srgbClr val="0070C0"/>
                </a:solidFill>
                <a:latin typeface="Sujatha" pitchFamily="2" charset="2"/>
              </a:rPr>
              <a:t>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eTq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 &lt;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ûXø+ýË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ç|Ÿ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¿£Ü |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ŸsÁyîT®q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 $|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ŸÔáTï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\T ™|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sÁ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&gt;·&amp;†“¿ì nqÖVŸ²«+&gt;± ™|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sÁT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&gt;·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TÔáTq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• &lt;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ûXø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 ÈHuó². ÈHuó² ™|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sÁT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&gt;·T&lt;Š\ |Ÿs«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esÁD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+™|Õ &lt;ŠTçwŸÎuó²y“• ¿£\T&gt;·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CñdŸTï</a:t>
            </a:r>
            <a:r>
              <a:rPr lang="en-US" sz="8000" dirty="0" smtClean="0">
                <a:solidFill>
                  <a:srgbClr val="C00000"/>
                </a:solidFill>
                <a:latin typeface="PallaviBold" pitchFamily="2" charset="2"/>
              </a:rPr>
              <a:t>+~.</a:t>
            </a:r>
            <a:endParaRPr lang="en-US" sz="8000" dirty="0">
              <a:solidFill>
                <a:srgbClr val="C00000"/>
              </a:solidFill>
              <a:latin typeface="PallaviBold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PallaviBold" pitchFamily="2" charset="2"/>
              </a:rPr>
              <a:t>eÖqe</a:t>
            </a:r>
            <a:r>
              <a:rPr lang="en-US" sz="6000" dirty="0" smtClean="0">
                <a:solidFill>
                  <a:srgbClr val="C00000"/>
                </a:solidFill>
                <a:latin typeface="PallaviBold" pitchFamily="2" charset="2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eTqT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&gt;·&amp;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ƒÅ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£”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nÔá«edŸsÁyîT®q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çÔ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&gt;·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Tú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{ì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eqsÁT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\T,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e«ekÍjáÖ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“¿ì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nedŸsÁyîT®q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kÍ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&gt;·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TúsÁT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 ¿£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sÁTeeÚÔáTH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•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sTT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.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nXæçdÓïjáT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+&gt;±, nç|ŸD²[¿±‹&lt;ŠÆ+&gt;±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çbÍCÉÅ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£”¼\T “]ˆ+#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á&amp;ƒ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+ e\q ¿=“•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çbÍ+Ô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\T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ÔásÁ#áT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&gt;±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ç|Ÿ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¿£Ü ;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óuó„Ôà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\Å£” &gt;·T] 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neÚÔáTH</a:t>
            </a:r>
            <a:r>
              <a:rPr lang="en-US" sz="6000" dirty="0">
                <a:solidFill>
                  <a:srgbClr val="C00000"/>
                </a:solidFill>
                <a:latin typeface="PallaviBold" pitchFamily="2" charset="2"/>
              </a:rPr>
              <a:t>•</a:t>
            </a:r>
            <a:r>
              <a:rPr lang="en-US" sz="6000" dirty="0" err="1">
                <a:solidFill>
                  <a:srgbClr val="C00000"/>
                </a:solidFill>
                <a:latin typeface="PallaviBold" pitchFamily="2" charset="2"/>
              </a:rPr>
              <a:t>sTT</a:t>
            </a:r>
            <a:r>
              <a:rPr lang="en-US" sz="6000" dirty="0" smtClean="0">
                <a:solidFill>
                  <a:srgbClr val="C00000"/>
                </a:solidFill>
                <a:latin typeface="PallaviBold" pitchFamily="2" charset="2"/>
              </a:rPr>
              <a:t>.</a:t>
            </a:r>
            <a:endParaRPr lang="en-US" sz="6000" dirty="0">
              <a:solidFill>
                <a:srgbClr val="C00000"/>
              </a:solidFill>
              <a:latin typeface="PallaviBold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6477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FF"/>
                </a:solidFill>
                <a:latin typeface="Vasantha" pitchFamily="82" charset="2"/>
              </a:rPr>
              <a:t>&lt;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ûXø+ýË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“ BÇ|Ÿ¿£\Î 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dŸ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+‹+~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óÔá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 q&lt;ŠT\ |Ÿ]d¾ÆÜ Å£L&amp;† ‚ý²+{ì&lt;û. ‚ý² &lt;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ûXø+ýË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“ 60 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XæÔá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+ 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esÁÅ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£” 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uó„ÖeTT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\T 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uó„Ö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¿£+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bÍ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\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qT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, ¿=+&amp;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ƒ#á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]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jáT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\Ö $]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Ð|Ÿ&amp;û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 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ç|ŸeÖ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&lt;‘\Å£” 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Hî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\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eÚ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&gt;± </a:t>
            </a:r>
            <a:r>
              <a:rPr lang="en-US" sz="6000" dirty="0" err="1">
                <a:solidFill>
                  <a:srgbClr val="FF00FF"/>
                </a:solidFill>
                <a:latin typeface="Vasantha" pitchFamily="82" charset="2"/>
              </a:rPr>
              <a:t>eÖssTT</a:t>
            </a:r>
            <a:r>
              <a:rPr lang="en-US" sz="6000" dirty="0">
                <a:solidFill>
                  <a:srgbClr val="FF00FF"/>
                </a:solidFill>
                <a:latin typeface="Vasantha" pitchFamily="82" charset="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33CC"/>
                </a:solidFill>
                <a:latin typeface="Veenaa" pitchFamily="2" charset="2"/>
              </a:rPr>
              <a:t>ÔásÁ#áT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&gt;± $|</a:t>
            </a:r>
            <a:r>
              <a:rPr lang="en-US" sz="7200" dirty="0" err="1">
                <a:solidFill>
                  <a:srgbClr val="0033CC"/>
                </a:solidFill>
                <a:latin typeface="Veenaa" pitchFamily="2" charset="2"/>
              </a:rPr>
              <a:t>ŸÔáTï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\T </a:t>
            </a:r>
            <a:r>
              <a:rPr lang="en-US" sz="7200" dirty="0" err="1">
                <a:solidFill>
                  <a:srgbClr val="0033CC"/>
                </a:solidFill>
                <a:latin typeface="Veenaa" pitchFamily="2" charset="2"/>
              </a:rPr>
              <a:t>dŸ+uó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„$+#áT³ e\q € </a:t>
            </a:r>
            <a:r>
              <a:rPr lang="en-US" sz="7200" dirty="0" err="1">
                <a:solidFill>
                  <a:srgbClr val="0033CC"/>
                </a:solidFill>
                <a:latin typeface="Veenaa" pitchFamily="2" charset="2"/>
              </a:rPr>
              <a:t>çbÍ+Ôá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 </a:t>
            </a:r>
            <a:r>
              <a:rPr lang="en-US" sz="7200" dirty="0" err="1">
                <a:solidFill>
                  <a:srgbClr val="0033CC"/>
                </a:solidFill>
                <a:latin typeface="Veenaa" pitchFamily="2" charset="2"/>
              </a:rPr>
              <a:t>ç|ŸÈ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\ €]Æ¿£ |Ÿ]d¾ÆÜ </a:t>
            </a:r>
            <a:r>
              <a:rPr lang="en-US" sz="7200" dirty="0" err="1">
                <a:solidFill>
                  <a:srgbClr val="0033CC"/>
                </a:solidFill>
                <a:latin typeface="Veenaa" pitchFamily="2" charset="2"/>
              </a:rPr>
              <a:t>ndŸïe«dŸïeTeÚÔáT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+~. dŸVŸ²ÈeqsÁT\ </a:t>
            </a:r>
            <a:r>
              <a:rPr lang="en-US" sz="7200" dirty="0" err="1">
                <a:solidFill>
                  <a:srgbClr val="0033CC"/>
                </a:solidFill>
                <a:latin typeface="Veenaa" pitchFamily="2" charset="2"/>
              </a:rPr>
              <a:t>rçe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 ¿=</a:t>
            </a:r>
            <a:r>
              <a:rPr lang="en-US" sz="7200" dirty="0" err="1">
                <a:solidFill>
                  <a:srgbClr val="0033CC"/>
                </a:solidFill>
                <a:latin typeface="Veenaa" pitchFamily="2" charset="2"/>
              </a:rPr>
              <a:t>sÁÔá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 @</a:t>
            </a:r>
            <a:r>
              <a:rPr lang="en-US" sz="7200" dirty="0" err="1">
                <a:solidFill>
                  <a:srgbClr val="0033CC"/>
                </a:solidFill>
                <a:latin typeface="Veenaa" pitchFamily="2" charset="2"/>
              </a:rPr>
              <a:t>sÁÎ&amp;ƒTÔáT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+~. n+&lt;ŠT¹¿ M{ì“ “y]+#</a:t>
            </a:r>
            <a:r>
              <a:rPr lang="en-US" sz="7200" dirty="0" err="1">
                <a:solidFill>
                  <a:srgbClr val="0033CC"/>
                </a:solidFill>
                <a:latin typeface="Veenaa" pitchFamily="2" charset="2"/>
              </a:rPr>
              <a:t>á&amp;ƒ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+ </a:t>
            </a:r>
            <a:r>
              <a:rPr lang="en-US" sz="7200" dirty="0" err="1">
                <a:solidFill>
                  <a:srgbClr val="0033CC"/>
                </a:solidFill>
                <a:latin typeface="Veenaa" pitchFamily="2" charset="2"/>
              </a:rPr>
              <a:t>nÔá«edŸsÁ</a:t>
            </a:r>
            <a:r>
              <a:rPr lang="en-US" sz="7200" dirty="0">
                <a:solidFill>
                  <a:srgbClr val="0033CC"/>
                </a:solidFill>
                <a:latin typeface="Veenaa" pitchFamily="2" charset="2"/>
              </a:rPr>
              <a:t>+.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$|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ŸÔáTï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 “sÁÇVŸ²D ç¿=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Ôáï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 $&lt;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ó‘q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+ €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Xø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\Å£”, €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XøjáÖ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\Å£” 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nqT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&gt;·TD+&gt;± 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sÁÖbõ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+~+ºq &amp;C²dŸ¼sY 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eÖHûCÙyîT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+{Ù _\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T¢qT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 &amp;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Xø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+‹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sÁT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 2005 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ýË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 çbÍsÁ¢yîT+³T €</a:t>
            </a:r>
            <a:r>
              <a:rPr lang="en-US" sz="7200" dirty="0" err="1">
                <a:solidFill>
                  <a:srgbClr val="0033CC"/>
                </a:solidFill>
                <a:latin typeface="Sanghavi" pitchFamily="2" charset="2"/>
              </a:rPr>
              <a:t>yîÖ</a:t>
            </a:r>
            <a:r>
              <a:rPr lang="en-US" sz="7200" dirty="0">
                <a:solidFill>
                  <a:srgbClr val="0033CC"/>
                </a:solidFill>
                <a:latin typeface="Sanghavi" pitchFamily="2" charset="2"/>
              </a:rPr>
              <a:t>~+º</a:t>
            </a:r>
            <a:r>
              <a:rPr lang="en-US" sz="7200" dirty="0" smtClean="0">
                <a:solidFill>
                  <a:srgbClr val="0033CC"/>
                </a:solidFill>
                <a:latin typeface="Sanghavi" pitchFamily="2" charset="2"/>
              </a:rPr>
              <a:t>+~.</a:t>
            </a:r>
            <a:endParaRPr lang="en-US" sz="7200" dirty="0">
              <a:solidFill>
                <a:srgbClr val="0033CC"/>
              </a:solidFill>
              <a:latin typeface="Sanghavi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solidFill>
                  <a:srgbClr val="FF0000"/>
                </a:solidFill>
                <a:latin typeface="Hiranya" pitchFamily="2" charset="2"/>
              </a:rPr>
              <a:t>‡ </a:t>
            </a:r>
            <a:r>
              <a:rPr lang="en-US" sz="5400" dirty="0">
                <a:solidFill>
                  <a:srgbClr val="FF0000"/>
                </a:solidFill>
                <a:latin typeface="Hiranya" pitchFamily="2" charset="2"/>
              </a:rPr>
              <a:t>_\</a:t>
            </a:r>
            <a:r>
              <a:rPr lang="en-US" sz="5400" dirty="0" err="1">
                <a:solidFill>
                  <a:srgbClr val="FF0000"/>
                </a:solidFill>
                <a:latin typeface="Hiranya" pitchFamily="2" charset="2"/>
              </a:rPr>
              <a:t>T¢ýË</a:t>
            </a:r>
            <a:r>
              <a:rPr lang="en-US" sz="5400" dirty="0">
                <a:solidFill>
                  <a:srgbClr val="FF0000"/>
                </a:solidFill>
                <a:latin typeface="Hiranya" pitchFamily="2" charset="2"/>
              </a:rPr>
              <a:t>“ ¿=“• </a:t>
            </a:r>
            <a:r>
              <a:rPr lang="en-US" sz="5400" dirty="0" err="1">
                <a:solidFill>
                  <a:srgbClr val="FF0000"/>
                </a:solidFill>
                <a:latin typeface="Hiranya" pitchFamily="2" charset="2"/>
              </a:rPr>
              <a:t>eTTK«yîT®q</a:t>
            </a:r>
            <a:r>
              <a:rPr lang="en-US" sz="5400" dirty="0">
                <a:solidFill>
                  <a:srgbClr val="FF0000"/>
                </a:solidFill>
                <a:latin typeface="Hiranya" pitchFamily="2" charset="2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Hiranya" pitchFamily="2" charset="2"/>
              </a:rPr>
              <a:t>n+Xæ</a:t>
            </a:r>
            <a:r>
              <a:rPr lang="en-US" sz="5400" dirty="0" smtClean="0">
                <a:solidFill>
                  <a:srgbClr val="FF0000"/>
                </a:solidFill>
                <a:latin typeface="Hiranya" pitchFamily="2" charset="2"/>
              </a:rPr>
              <a:t>\T</a:t>
            </a:r>
            <a:r>
              <a:rPr lang="en-US" sz="2000" dirty="0" smtClean="0">
                <a:solidFill>
                  <a:srgbClr val="0033CC"/>
                </a:solidFill>
                <a:latin typeface="Vikaas" pitchFamily="82" charset="2"/>
              </a:rPr>
              <a:t/>
            </a:r>
            <a:br>
              <a:rPr lang="en-US" sz="2000" dirty="0" smtClean="0">
                <a:solidFill>
                  <a:srgbClr val="0033CC"/>
                </a:solidFill>
                <a:latin typeface="Vikaas" pitchFamily="82" charset="2"/>
              </a:rPr>
            </a:br>
            <a:r>
              <a:rPr lang="en-US" sz="3600" dirty="0" smtClean="0">
                <a:solidFill>
                  <a:srgbClr val="006600"/>
                </a:solidFill>
                <a:latin typeface="PallaviBold" pitchFamily="2" charset="2"/>
              </a:rPr>
              <a:t>1. ¹</a:t>
            </a:r>
            <a:r>
              <a:rPr lang="en-US" sz="3600" dirty="0">
                <a:solidFill>
                  <a:srgbClr val="006600"/>
                </a:solidFill>
                <a:latin typeface="PallaviBold" pitchFamily="2" charset="2"/>
              </a:rPr>
              <a:t>¿+ç&lt;</a:t>
            </a:r>
            <a:r>
              <a:rPr lang="en-US" sz="3600" dirty="0" err="1">
                <a:solidFill>
                  <a:srgbClr val="006600"/>
                </a:solidFill>
                <a:latin typeface="PallaviBold" pitchFamily="2" charset="2"/>
              </a:rPr>
              <a:t>Š+ýË</a:t>
            </a:r>
            <a:r>
              <a:rPr lang="en-US" sz="3600" dirty="0">
                <a:solidFill>
                  <a:srgbClr val="006600"/>
                </a:solidFill>
                <a:latin typeface="PallaviBold" pitchFamily="2" charset="2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PallaviBold" pitchFamily="2" charset="2"/>
              </a:rPr>
              <a:t>ç|Ÿ</a:t>
            </a:r>
            <a:r>
              <a:rPr lang="en-US" sz="3600" dirty="0">
                <a:solidFill>
                  <a:srgbClr val="006600"/>
                </a:solidFill>
                <a:latin typeface="PallaviBold" pitchFamily="2" charset="2"/>
              </a:rPr>
              <a:t>&lt;</a:t>
            </a:r>
            <a:r>
              <a:rPr lang="en-US" sz="3600" dirty="0" err="1">
                <a:solidFill>
                  <a:srgbClr val="006600"/>
                </a:solidFill>
                <a:latin typeface="PallaviBold" pitchFamily="2" charset="2"/>
              </a:rPr>
              <a:t>ó‘qeT+çÜ</a:t>
            </a:r>
            <a:r>
              <a:rPr lang="en-US" sz="3600" dirty="0">
                <a:solidFill>
                  <a:srgbClr val="006600"/>
                </a:solidFill>
                <a:latin typeface="PallaviBold" pitchFamily="2" charset="2"/>
              </a:rPr>
              <a:t> n&lt;</a:t>
            </a:r>
            <a:r>
              <a:rPr lang="en-US" sz="3600" dirty="0" err="1">
                <a:solidFill>
                  <a:srgbClr val="006600"/>
                </a:solidFill>
                <a:latin typeface="PallaviBold" pitchFamily="2" charset="2"/>
              </a:rPr>
              <a:t>óŠ</a:t>
            </a:r>
            <a:r>
              <a:rPr lang="en-US" sz="3600" dirty="0">
                <a:solidFill>
                  <a:srgbClr val="006600"/>
                </a:solidFill>
                <a:latin typeface="PallaviBold" pitchFamily="2" charset="2"/>
              </a:rPr>
              <a:t>«¿£</a:t>
            </a:r>
            <a:r>
              <a:rPr lang="en-US" sz="3600" dirty="0" err="1">
                <a:solidFill>
                  <a:srgbClr val="006600"/>
                </a:solidFill>
                <a:latin typeface="PallaviBold" pitchFamily="2" charset="2"/>
              </a:rPr>
              <a:t>ŒÔáq</a:t>
            </a:r>
            <a:r>
              <a:rPr lang="en-US" sz="3600" dirty="0">
                <a:solidFill>
                  <a:srgbClr val="006600"/>
                </a:solidFill>
                <a:latin typeface="PallaviBold" pitchFamily="2" charset="2"/>
              </a:rPr>
              <a:t> C²rjáT $|</a:t>
            </a:r>
            <a:r>
              <a:rPr lang="en-US" sz="3600" dirty="0" err="1">
                <a:solidFill>
                  <a:srgbClr val="006600"/>
                </a:solidFill>
                <a:latin typeface="PallaviBold" pitchFamily="2" charset="2"/>
              </a:rPr>
              <a:t>ŸÔáTï</a:t>
            </a:r>
            <a:r>
              <a:rPr lang="en-US" sz="3600" dirty="0">
                <a:solidFill>
                  <a:srgbClr val="006600"/>
                </a:solidFill>
                <a:latin typeface="PallaviBold" pitchFamily="2" charset="2"/>
              </a:rPr>
              <a:t> “sÁÇVŸ²D n&lt;ó‘]{¡“ </a:t>
            </a:r>
            <a:r>
              <a:rPr lang="en-US" sz="3600" dirty="0" err="1">
                <a:solidFill>
                  <a:srgbClr val="006600"/>
                </a:solidFill>
                <a:latin typeface="PallaviBold" pitchFamily="2" charset="2"/>
              </a:rPr>
              <a:t>Hî</a:t>
            </a:r>
            <a:r>
              <a:rPr lang="en-US" sz="3600" dirty="0">
                <a:solidFill>
                  <a:srgbClr val="006600"/>
                </a:solidFill>
                <a:latin typeface="PallaviBold" pitchFamily="2" charset="2"/>
              </a:rPr>
              <a:t>\¿=\</a:t>
            </a:r>
            <a:r>
              <a:rPr lang="en-US" sz="3600" dirty="0" err="1">
                <a:solidFill>
                  <a:srgbClr val="006600"/>
                </a:solidFill>
                <a:latin typeface="PallaviBold" pitchFamily="2" charset="2"/>
              </a:rPr>
              <a:t>Î&amp;ƒ</a:t>
            </a:r>
            <a:r>
              <a:rPr lang="en-US" sz="3600" dirty="0" smtClean="0">
                <a:solidFill>
                  <a:srgbClr val="006600"/>
                </a:solidFill>
                <a:latin typeface="PallaviBold" pitchFamily="2" charset="2"/>
              </a:rPr>
              <a:t>+</a:t>
            </a:r>
            <a:r>
              <a:rPr lang="en-US" sz="2800" dirty="0" smtClean="0">
                <a:solidFill>
                  <a:srgbClr val="0033CC"/>
                </a:solidFill>
                <a:latin typeface="PallaviBold" pitchFamily="2" charset="2"/>
              </a:rPr>
              <a:t/>
            </a:r>
            <a:br>
              <a:rPr lang="en-US" sz="2800" dirty="0" smtClean="0">
                <a:solidFill>
                  <a:srgbClr val="0033CC"/>
                </a:solidFill>
                <a:latin typeface="PallaviBold" pitchFamily="2" charset="2"/>
              </a:rPr>
            </a:br>
            <a:r>
              <a:rPr lang="en-US" sz="2800" dirty="0" smtClean="0">
                <a:solidFill>
                  <a:srgbClr val="FF00FF"/>
                </a:solidFill>
                <a:latin typeface="PallaviBold" pitchFamily="2" charset="2"/>
              </a:rPr>
              <a:t>2.</a:t>
            </a:r>
            <a:r>
              <a:rPr lang="en-US" sz="2800" dirty="0" smtClean="0">
                <a:solidFill>
                  <a:srgbClr val="FF00FF"/>
                </a:solidFill>
                <a:latin typeface="PallaviBold" pitchFamily="2" charset="2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sçcÍ¼\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ýË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eTTK«eT+çÜ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 n&lt;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óŠ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«¿£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ŒÔáq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, ¹¿+ç&lt;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ŠbÍ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*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Ôá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çbÍ+Ô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\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ýË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PallaviBold" pitchFamily="2" charset="2"/>
              </a:rPr>
              <a:t>ýÉ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|˜¾¼Hî+{Ù &gt;·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esÁ•sY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 n&lt;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óŠ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«¿£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ŒÔáq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 n&lt;ó‘]{¡\</a:t>
            </a:r>
            <a:r>
              <a:rPr lang="en-US" sz="2800" dirty="0" err="1">
                <a:solidFill>
                  <a:srgbClr val="FF00FF"/>
                </a:solidFill>
                <a:latin typeface="PallaviBold" pitchFamily="2" charset="2"/>
              </a:rPr>
              <a:t>qT</a:t>
            </a:r>
            <a:r>
              <a:rPr lang="en-US" sz="2800" dirty="0">
                <a:solidFill>
                  <a:srgbClr val="FF00FF"/>
                </a:solidFill>
                <a:latin typeface="PallaviBold" pitchFamily="2" charset="2"/>
              </a:rPr>
              <a:t> @sÁÎsÁ#á³</a:t>
            </a:r>
            <a:r>
              <a:rPr lang="en-US" sz="2800" dirty="0" smtClean="0">
                <a:solidFill>
                  <a:srgbClr val="FF00FF"/>
                </a:solidFill>
                <a:latin typeface="PallaviBold" pitchFamily="2" charset="2"/>
              </a:rPr>
              <a:t>+</a:t>
            </a:r>
            <a:r>
              <a:rPr lang="en-US" sz="2800" dirty="0" smtClean="0">
                <a:solidFill>
                  <a:srgbClr val="0033CC"/>
                </a:solidFill>
                <a:latin typeface="PallaviBold" pitchFamily="2" charset="2"/>
              </a:rPr>
              <a:t/>
            </a:r>
            <a:br>
              <a:rPr lang="en-US" sz="2800" dirty="0" smtClean="0">
                <a:solidFill>
                  <a:srgbClr val="0033CC"/>
                </a:solidFill>
                <a:latin typeface="PallaviBold" pitchFamily="2" charset="2"/>
              </a:rPr>
            </a:br>
            <a:r>
              <a:rPr lang="en-US" sz="4800" dirty="0" smtClean="0">
                <a:solidFill>
                  <a:srgbClr val="7030A0"/>
                </a:solidFill>
                <a:latin typeface="PallaviBold" pitchFamily="2" charset="2"/>
              </a:rPr>
              <a:t>3.</a:t>
            </a:r>
            <a:r>
              <a:rPr lang="en-US" sz="4800" dirty="0" smtClean="0">
                <a:solidFill>
                  <a:srgbClr val="7030A0"/>
                </a:solidFill>
                <a:latin typeface="PallaviBold" pitchFamily="2" charset="2"/>
              </a:rPr>
              <a:t> </a:t>
            </a:r>
            <a:r>
              <a:rPr lang="en-US" sz="4800" dirty="0">
                <a:solidFill>
                  <a:srgbClr val="7030A0"/>
                </a:solidFill>
                <a:latin typeface="PallaviBold" pitchFamily="2" charset="2"/>
              </a:rPr>
              <a:t>›ý²¢ yîT›çd¼{Ù n&lt;</a:t>
            </a:r>
            <a:r>
              <a:rPr lang="en-US" sz="4800" dirty="0" err="1">
                <a:solidFill>
                  <a:srgbClr val="7030A0"/>
                </a:solidFill>
                <a:latin typeface="PallaviBold" pitchFamily="2" charset="2"/>
              </a:rPr>
              <a:t>óŠ</a:t>
            </a:r>
            <a:r>
              <a:rPr lang="en-US" sz="4800" dirty="0">
                <a:solidFill>
                  <a:srgbClr val="7030A0"/>
                </a:solidFill>
                <a:latin typeface="PallaviBold" pitchFamily="2" charset="2"/>
              </a:rPr>
              <a:t>«¿£</a:t>
            </a:r>
            <a:r>
              <a:rPr lang="en-US" sz="4800" dirty="0" err="1">
                <a:solidFill>
                  <a:srgbClr val="7030A0"/>
                </a:solidFill>
                <a:latin typeface="PallaviBold" pitchFamily="2" charset="2"/>
              </a:rPr>
              <a:t>ŒÔáq</a:t>
            </a:r>
            <a:r>
              <a:rPr lang="en-US" sz="4800" dirty="0">
                <a:solidFill>
                  <a:srgbClr val="7030A0"/>
                </a:solidFill>
                <a:latin typeface="PallaviBold" pitchFamily="2" charset="2"/>
              </a:rPr>
              <a:t>  ›ý²¢ n&lt;ó‘]{¡\</a:t>
            </a:r>
            <a:r>
              <a:rPr lang="en-US" sz="4800" dirty="0" err="1">
                <a:solidFill>
                  <a:srgbClr val="7030A0"/>
                </a:solidFill>
                <a:latin typeface="PallaviBold" pitchFamily="2" charset="2"/>
              </a:rPr>
              <a:t>qT</a:t>
            </a:r>
            <a:r>
              <a:rPr lang="en-US" sz="4800" dirty="0">
                <a:solidFill>
                  <a:srgbClr val="7030A0"/>
                </a:solidFill>
                <a:latin typeface="PallaviBold" pitchFamily="2" charset="2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PallaviBold" pitchFamily="2" charset="2"/>
              </a:rPr>
              <a:t>çbÍsÁ+_ó</a:t>
            </a:r>
            <a:r>
              <a:rPr lang="en-US" sz="4800" dirty="0">
                <a:solidFill>
                  <a:srgbClr val="7030A0"/>
                </a:solidFill>
                <a:latin typeface="PallaviBold" pitchFamily="2" charset="2"/>
              </a:rPr>
              <a:t>+#</a:t>
            </a:r>
            <a:r>
              <a:rPr lang="en-US" sz="4800" dirty="0" err="1">
                <a:solidFill>
                  <a:srgbClr val="7030A0"/>
                </a:solidFill>
                <a:latin typeface="PallaviBold" pitchFamily="2" charset="2"/>
              </a:rPr>
              <a:t>á&amp;ƒ</a:t>
            </a:r>
            <a:r>
              <a:rPr lang="en-US" sz="4800" dirty="0" smtClean="0">
                <a:solidFill>
                  <a:srgbClr val="7030A0"/>
                </a:solidFill>
                <a:latin typeface="PallaviBold" pitchFamily="2" charset="2"/>
              </a:rPr>
              <a:t>+</a:t>
            </a:r>
            <a:r>
              <a:rPr lang="en-US" sz="2800" dirty="0" smtClean="0">
                <a:solidFill>
                  <a:srgbClr val="0033CC"/>
                </a:solidFill>
                <a:latin typeface="PallaviBold" pitchFamily="2" charset="2"/>
              </a:rPr>
              <a:t/>
            </a:r>
            <a:br>
              <a:rPr lang="en-US" sz="2800" dirty="0" smtClean="0">
                <a:solidFill>
                  <a:srgbClr val="0033CC"/>
                </a:solidFill>
                <a:latin typeface="PallaviBold" pitchFamily="2" charset="2"/>
              </a:rPr>
            </a:br>
            <a:r>
              <a:rPr lang="en-US" sz="4800" dirty="0" smtClean="0">
                <a:solidFill>
                  <a:srgbClr val="FF0066"/>
                </a:solidFill>
                <a:latin typeface="PallaviBold" pitchFamily="2" charset="2"/>
              </a:rPr>
              <a:t>4.</a:t>
            </a:r>
            <a:r>
              <a:rPr lang="en-US" sz="4800" dirty="0" smtClean="0">
                <a:solidFill>
                  <a:srgbClr val="FF0066"/>
                </a:solidFill>
                <a:latin typeface="PallaviBold" pitchFamily="2" charset="2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PallaviBold" pitchFamily="2" charset="2"/>
              </a:rPr>
              <a:t>HûwŸqýÙ</a:t>
            </a:r>
            <a:r>
              <a:rPr lang="en-US" sz="4800" dirty="0">
                <a:solidFill>
                  <a:srgbClr val="FF0066"/>
                </a:solidFill>
                <a:latin typeface="PallaviBold" pitchFamily="2" charset="2"/>
              </a:rPr>
              <a:t> ‚“d¾¼³Ö«{Ù €|˜t &amp;C²dŸ¼sY </a:t>
            </a:r>
            <a:r>
              <a:rPr lang="en-US" sz="4800" dirty="0" err="1">
                <a:solidFill>
                  <a:srgbClr val="FF0066"/>
                </a:solidFill>
                <a:latin typeface="PallaviBold" pitchFamily="2" charset="2"/>
              </a:rPr>
              <a:t>eÖHûCÙyîT</a:t>
            </a:r>
            <a:r>
              <a:rPr lang="en-US" sz="4800" dirty="0">
                <a:solidFill>
                  <a:srgbClr val="FF0066"/>
                </a:solidFill>
                <a:latin typeface="PallaviBold" pitchFamily="2" charset="2"/>
              </a:rPr>
              <a:t>+{</a:t>
            </a:r>
            <a:r>
              <a:rPr lang="en-US" sz="4800" dirty="0" err="1">
                <a:solidFill>
                  <a:srgbClr val="FF0066"/>
                </a:solidFill>
                <a:latin typeface="PallaviBold" pitchFamily="2" charset="2"/>
              </a:rPr>
              <a:t>ÙqT</a:t>
            </a:r>
            <a:r>
              <a:rPr lang="en-US" sz="4800" dirty="0">
                <a:solidFill>
                  <a:srgbClr val="FF0066"/>
                </a:solidFill>
                <a:latin typeface="PallaviBold" pitchFamily="2" charset="2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PallaviBold" pitchFamily="2" charset="2"/>
              </a:rPr>
              <a:t>Hî</a:t>
            </a:r>
            <a:r>
              <a:rPr lang="en-US" sz="4800" dirty="0">
                <a:solidFill>
                  <a:srgbClr val="FF0066"/>
                </a:solidFill>
                <a:latin typeface="PallaviBold" pitchFamily="2" charset="2"/>
              </a:rPr>
              <a:t>\¿=\</a:t>
            </a:r>
            <a:r>
              <a:rPr lang="en-US" sz="4800" dirty="0" err="1">
                <a:solidFill>
                  <a:srgbClr val="FF0066"/>
                </a:solidFill>
                <a:latin typeface="PallaviBold" pitchFamily="2" charset="2"/>
              </a:rPr>
              <a:t>Î&amp;ƒ</a:t>
            </a:r>
            <a:r>
              <a:rPr lang="en-US" sz="4800" dirty="0" smtClean="0">
                <a:solidFill>
                  <a:srgbClr val="FF0066"/>
                </a:solidFill>
                <a:latin typeface="PallaviBold" pitchFamily="2" charset="2"/>
              </a:rPr>
              <a:t>+</a:t>
            </a:r>
            <a:r>
              <a:rPr lang="en-US" sz="2800" dirty="0" smtClean="0">
                <a:solidFill>
                  <a:srgbClr val="0033CC"/>
                </a:solidFill>
                <a:latin typeface="PallaviBold" pitchFamily="2" charset="2"/>
              </a:rPr>
              <a:t/>
            </a:r>
            <a:br>
              <a:rPr lang="en-US" sz="2800" dirty="0" smtClean="0">
                <a:solidFill>
                  <a:srgbClr val="0033CC"/>
                </a:solidFill>
                <a:latin typeface="PallaviBold" pitchFamily="2" charset="2"/>
              </a:rPr>
            </a:br>
            <a:r>
              <a:rPr lang="en-US" sz="6000" dirty="0" smtClean="0">
                <a:solidFill>
                  <a:srgbClr val="0033CC"/>
                </a:solidFill>
                <a:latin typeface="PallaviBold" pitchFamily="2" charset="2"/>
              </a:rPr>
              <a:t>5.</a:t>
            </a:r>
            <a:r>
              <a:rPr lang="en-US" sz="6000" dirty="0" smtClean="0">
                <a:solidFill>
                  <a:srgbClr val="0033CC"/>
                </a:solidFill>
                <a:latin typeface="PallaviBold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PallaviBold" pitchFamily="2" charset="2"/>
              </a:rPr>
              <a:t>HûwŸqýÙ</a:t>
            </a:r>
            <a:r>
              <a:rPr lang="en-US" sz="6000" dirty="0">
                <a:solidFill>
                  <a:srgbClr val="0033CC"/>
                </a:solidFill>
                <a:latin typeface="PallaviBold" pitchFamily="2" charset="2"/>
              </a:rPr>
              <a:t> &amp;C²dŸ¼sY </a:t>
            </a:r>
            <a:r>
              <a:rPr lang="en-US" sz="6000" dirty="0" err="1">
                <a:solidFill>
                  <a:srgbClr val="0033CC"/>
                </a:solidFill>
                <a:latin typeface="PallaviBold" pitchFamily="2" charset="2"/>
              </a:rPr>
              <a:t>ÂskÍÎHŽà</a:t>
            </a:r>
            <a:r>
              <a:rPr lang="en-US" sz="6000" dirty="0">
                <a:solidFill>
                  <a:srgbClr val="0033CC"/>
                </a:solidFill>
                <a:latin typeface="PallaviBold" pitchFamily="2" charset="2"/>
              </a:rPr>
              <a:t> </a:t>
            </a:r>
            <a:r>
              <a:rPr lang="en-US" sz="6000" dirty="0" err="1">
                <a:solidFill>
                  <a:srgbClr val="0033CC"/>
                </a:solidFill>
                <a:latin typeface="PallaviBold" pitchFamily="2" charset="2"/>
              </a:rPr>
              <a:t>b˜þsYàqT</a:t>
            </a:r>
            <a:r>
              <a:rPr lang="en-US" sz="6000" dirty="0">
                <a:solidFill>
                  <a:srgbClr val="0033CC"/>
                </a:solidFill>
                <a:latin typeface="PallaviBold" pitchFamily="2" charset="2"/>
              </a:rPr>
              <a:t> @sÎ³T#ûjáT&amp;ƒ</a:t>
            </a:r>
            <a:r>
              <a:rPr lang="en-US" sz="6000" dirty="0" smtClean="0">
                <a:solidFill>
                  <a:srgbClr val="0033CC"/>
                </a:solidFill>
                <a:latin typeface="PallaviBold" pitchFamily="2" charset="2"/>
              </a:rPr>
              <a:t>+</a:t>
            </a:r>
            <a:r>
              <a:rPr lang="en-US" sz="2800" dirty="0" smtClean="0">
                <a:solidFill>
                  <a:srgbClr val="0033CC"/>
                </a:solidFill>
                <a:latin typeface="PallaviBold" pitchFamily="2" charset="2"/>
              </a:rPr>
              <a:t/>
            </a:r>
            <a:br>
              <a:rPr lang="en-US" sz="2800" dirty="0" smtClean="0">
                <a:solidFill>
                  <a:srgbClr val="0033CC"/>
                </a:solidFill>
                <a:latin typeface="PallaviBold" pitchFamily="2" charset="2"/>
              </a:rPr>
            </a:br>
            <a:r>
              <a:rPr lang="en-US" sz="3200" dirty="0" smtClean="0">
                <a:solidFill>
                  <a:srgbClr val="C00000"/>
                </a:solidFill>
                <a:latin typeface="PallaviBold" pitchFamily="2" charset="2"/>
              </a:rPr>
              <a:t>6.</a:t>
            </a:r>
            <a:r>
              <a:rPr lang="en-US" sz="3200" dirty="0" smtClean="0">
                <a:solidFill>
                  <a:srgbClr val="C00000"/>
                </a:solidFill>
                <a:latin typeface="PallaviBold" pitchFamily="2" charset="2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PallaviBold" pitchFamily="2" charset="2"/>
              </a:rPr>
              <a:t>sçwŸ¼, C²rjáT, ›ý²¢ </a:t>
            </a:r>
            <a:r>
              <a:rPr lang="en-US" sz="3200" dirty="0" err="1">
                <a:solidFill>
                  <a:srgbClr val="C00000"/>
                </a:solidFill>
                <a:latin typeface="PallaviBold" pitchFamily="2" charset="2"/>
              </a:rPr>
              <a:t>kÍÆsTT</a:t>
            </a:r>
            <a:r>
              <a:rPr lang="en-US" sz="3200" dirty="0">
                <a:solidFill>
                  <a:srgbClr val="C00000"/>
                </a:solidFill>
                <a:latin typeface="PallaviBold" pitchFamily="2" charset="2"/>
              </a:rPr>
              <a:t>\</a:t>
            </a:r>
            <a:r>
              <a:rPr lang="en-US" sz="3200" dirty="0" err="1">
                <a:solidFill>
                  <a:srgbClr val="C00000"/>
                </a:solidFill>
                <a:latin typeface="PallaviBold" pitchFamily="2" charset="2"/>
              </a:rPr>
              <a:t>ýË</a:t>
            </a:r>
            <a:r>
              <a:rPr lang="en-US" sz="3200" dirty="0">
                <a:solidFill>
                  <a:srgbClr val="C00000"/>
                </a:solidFill>
                <a:latin typeface="PallaviBold" pitchFamily="2" charset="2"/>
              </a:rPr>
              <a:t> &amp;C²dŸ¼sY </a:t>
            </a:r>
            <a:r>
              <a:rPr lang="en-US" sz="3200" dirty="0" err="1">
                <a:solidFill>
                  <a:srgbClr val="C00000"/>
                </a:solidFill>
                <a:latin typeface="PallaviBold" pitchFamily="2" charset="2"/>
              </a:rPr>
              <a:t>ÂskÍÎHŽà</a:t>
            </a:r>
            <a:r>
              <a:rPr lang="en-US" sz="3200" dirty="0">
                <a:solidFill>
                  <a:srgbClr val="C00000"/>
                </a:solidFill>
                <a:latin typeface="PallaviBold" pitchFamily="2" charset="2"/>
              </a:rPr>
              <a:t> |˜Ÿ+&amp;Ž, &amp;C²dŸ¼sY $T{ì¹&gt;</a:t>
            </a:r>
            <a:r>
              <a:rPr lang="en-US" sz="3200" dirty="0" err="1">
                <a:solidFill>
                  <a:srgbClr val="C00000"/>
                </a:solidFill>
                <a:latin typeface="PallaviBold" pitchFamily="2" charset="2"/>
              </a:rPr>
              <a:t>wŸHŽ</a:t>
            </a:r>
            <a:r>
              <a:rPr lang="en-US" sz="3200" dirty="0">
                <a:solidFill>
                  <a:srgbClr val="C00000"/>
                </a:solidFill>
                <a:latin typeface="PallaviBold" pitchFamily="2" charset="2"/>
              </a:rPr>
              <a:t> |˜Ÿ+&amp;</a:t>
            </a:r>
            <a:r>
              <a:rPr lang="en-US" sz="3200" dirty="0" err="1">
                <a:solidFill>
                  <a:srgbClr val="C00000"/>
                </a:solidFill>
                <a:latin typeface="PallaviBold" pitchFamily="2" charset="2"/>
              </a:rPr>
              <a:t>ŽqT</a:t>
            </a:r>
            <a:r>
              <a:rPr lang="en-US" sz="3200" dirty="0">
                <a:solidFill>
                  <a:srgbClr val="C00000"/>
                </a:solidFill>
                <a:latin typeface="PallaviBold" pitchFamily="2" charset="2"/>
              </a:rPr>
              <a:t> @s</a:t>
            </a:r>
            <a:r>
              <a:rPr lang="en-US" sz="3200" dirty="0" smtClean="0">
                <a:solidFill>
                  <a:srgbClr val="C00000"/>
                </a:solidFill>
                <a:latin typeface="PallaviBold" pitchFamily="2" charset="2"/>
              </a:rPr>
              <a:t>Î³T#ûjáT&amp;ƒ+</a:t>
            </a:r>
            <a:endParaRPr lang="en-US" sz="2500" dirty="0">
              <a:solidFill>
                <a:srgbClr val="C00000"/>
              </a:solidFill>
              <a:latin typeface="PallaviBold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ÿ¿=Ø¿£Ø 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nÐ•eÖ|Ÿ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¿£ ¹¿+ç&lt;Š+ |Ÿ]~ó“, 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kÍeTsÆ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«“• 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dŸMT¿ìŒ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+#*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àq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nedŸsÁ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+ 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eÚ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+&lt;ŠH•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sÁT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. 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HûwŸqýÙ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 ™|˜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ÕsY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dŸ¯Çdt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 ¿±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ýñJ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kÍÆsTT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“ ™|+#\“ ¹¿+ç&lt;Š+ “</a:t>
            </a:r>
            <a:r>
              <a:rPr lang="en-US" sz="8000" dirty="0" err="1">
                <a:solidFill>
                  <a:srgbClr val="C00000"/>
                </a:solidFill>
                <a:latin typeface="PallaviBold" pitchFamily="2" charset="2"/>
              </a:rPr>
              <a:t>sÁ’sTT</a:t>
            </a:r>
            <a:r>
              <a:rPr lang="en-US" sz="8000" dirty="0">
                <a:solidFill>
                  <a:srgbClr val="C00000"/>
                </a:solidFill>
                <a:latin typeface="PallaviBold" pitchFamily="2" charset="2"/>
              </a:rPr>
              <a:t>+º</a:t>
            </a:r>
            <a:r>
              <a:rPr lang="en-US" sz="8000" dirty="0" smtClean="0">
                <a:solidFill>
                  <a:srgbClr val="C00000"/>
                </a:solidFill>
                <a:latin typeface="PallaviBold" pitchFamily="2" charset="2"/>
              </a:rPr>
              <a:t>+~.</a:t>
            </a:r>
            <a:endParaRPr lang="en-US" sz="8000" dirty="0">
              <a:solidFill>
                <a:srgbClr val="C00000"/>
              </a:solidFill>
              <a:latin typeface="PallaviBold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11500" dirty="0" smtClean="0">
                <a:solidFill>
                  <a:srgbClr val="0033CC"/>
                </a:solidFill>
                <a:latin typeface="PallaviBold" pitchFamily="2" charset="2"/>
              </a:rPr>
              <a:t>‚+&lt;</a:t>
            </a:r>
            <a:r>
              <a:rPr lang="en-US" sz="11500" dirty="0">
                <a:solidFill>
                  <a:srgbClr val="0033CC"/>
                </a:solidFill>
                <a:latin typeface="PallaviBold" pitchFamily="2" charset="2"/>
              </a:rPr>
              <a:t>ŠTÅ£”&gt;±</a:t>
            </a:r>
            <a:r>
              <a:rPr lang="en-US" sz="11500" dirty="0" err="1">
                <a:solidFill>
                  <a:srgbClr val="0033CC"/>
                </a:solidFill>
                <a:latin typeface="PallaviBold" pitchFamily="2" charset="2"/>
              </a:rPr>
              <a:t>qT</a:t>
            </a:r>
            <a:r>
              <a:rPr lang="en-US" sz="11500" dirty="0">
                <a:solidFill>
                  <a:srgbClr val="0033CC"/>
                </a:solidFill>
                <a:latin typeface="PallaviBold" pitchFamily="2" charset="2"/>
              </a:rPr>
              <a:t> 103.95 ¿Ã³T¢ ¹¿{²sTT+#</a:t>
            </a:r>
            <a:r>
              <a:rPr lang="en-US" sz="11500" dirty="0" err="1">
                <a:solidFill>
                  <a:srgbClr val="0033CC"/>
                </a:solidFill>
                <a:latin typeface="PallaviBold" pitchFamily="2" charset="2"/>
              </a:rPr>
              <a:t>á&amp;ƒ</a:t>
            </a:r>
            <a:r>
              <a:rPr lang="en-US" sz="11500" dirty="0">
                <a:solidFill>
                  <a:srgbClr val="0033CC"/>
                </a:solidFill>
                <a:latin typeface="PallaviBold" pitchFamily="2" charset="2"/>
              </a:rPr>
              <a:t>+ È]Ð+~.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66"/>
                </a:solidFill>
                <a:latin typeface="PallaviBold" pitchFamily="2" charset="2"/>
              </a:rPr>
              <a:t>båsÁsÁ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¿£ŒD, ™VA+&gt;±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sÁT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¦\T, 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nÐ•eÖ|Ÿ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¿£ &lt;ŠÞ²\ 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kÍeTsÆ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«\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qT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 $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dŸï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]+#û+&lt;ŠTÅ£”, 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nHû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¿£ 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sÁ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¿±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ýÉÕq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 ‹jîÖý²›¿£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ýÙ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, ¹s&amp;jîÖý²›¿£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ýÙ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 Â¿$T¿£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ýÙà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 $|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ŸÔáTï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\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ýË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 n$ #û|Ÿ³¼e\d¾q #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ásÁ«ýË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¢ 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ÔáÐq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 ¥¿£ŒD ¿£*</a:t>
            </a:r>
            <a:r>
              <a:rPr lang="en-US" sz="7200" dirty="0" err="1">
                <a:solidFill>
                  <a:srgbClr val="FF0066"/>
                </a:solidFill>
                <a:latin typeface="PallaviBold" pitchFamily="2" charset="2"/>
              </a:rPr>
              <a:t>ÎkÍïsÁT</a:t>
            </a:r>
            <a:r>
              <a:rPr lang="en-US" sz="7200" dirty="0">
                <a:solidFill>
                  <a:srgbClr val="FF0066"/>
                </a:solidFill>
                <a:latin typeface="PallaviBold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Vikaas" pitchFamily="82" charset="2"/>
              </a:rPr>
              <a:t>¹¿+ç&lt;Š ™</a:t>
            </a:r>
            <a:r>
              <a:rPr lang="en-US" sz="3200" dirty="0" err="1">
                <a:latin typeface="Vikaas" pitchFamily="82" charset="2"/>
              </a:rPr>
              <a:t>VA+XæKýË</a:t>
            </a:r>
            <a:r>
              <a:rPr lang="en-US" sz="3200" dirty="0">
                <a:latin typeface="Vikaas" pitchFamily="82" charset="2"/>
              </a:rPr>
              <a:t>“ ¿£+ç{Ë\</a:t>
            </a:r>
            <a:r>
              <a:rPr lang="en-US" sz="3200" dirty="0" err="1">
                <a:latin typeface="Vikaas" pitchFamily="82" charset="2"/>
              </a:rPr>
              <a:t>TsÁÖeTT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kÍÝsTT</a:t>
            </a:r>
            <a:r>
              <a:rPr lang="en-US" sz="3200" dirty="0">
                <a:latin typeface="Vikaas" pitchFamily="82" charset="2"/>
              </a:rPr>
              <a:t>“ ™|+º ‚+fÉç¹&gt;</a:t>
            </a:r>
            <a:r>
              <a:rPr lang="en-US" sz="3200" dirty="0" err="1">
                <a:latin typeface="Vikaas" pitchFamily="82" charset="2"/>
              </a:rPr>
              <a:t>fÉ&amp;Ž</a:t>
            </a:r>
            <a:r>
              <a:rPr lang="en-US" sz="3200" dirty="0">
                <a:latin typeface="Vikaas" pitchFamily="82" charset="2"/>
              </a:rPr>
              <a:t> €|Ÿ¹swŸHŽà ™d+³sÁT&gt;± </a:t>
            </a:r>
            <a:r>
              <a:rPr lang="en-US" sz="3200" dirty="0" err="1">
                <a:latin typeface="Vikaas" pitchFamily="82" charset="2"/>
              </a:rPr>
              <a:t>sÁÖbõ</a:t>
            </a:r>
            <a:r>
              <a:rPr lang="en-US" sz="3200" dirty="0">
                <a:latin typeface="Vikaas" pitchFamily="82" charset="2"/>
              </a:rPr>
              <a:t>+~+#</a:t>
            </a:r>
            <a:r>
              <a:rPr lang="en-US" sz="3200" dirty="0" err="1">
                <a:latin typeface="Vikaas" pitchFamily="82" charset="2"/>
              </a:rPr>
              <a:t>sÁT</a:t>
            </a:r>
            <a:r>
              <a:rPr lang="en-US" sz="3200" dirty="0">
                <a:latin typeface="Vikaas" pitchFamily="82" charset="2"/>
              </a:rPr>
              <a:t>. €|ŸÔØ\+</a:t>
            </a:r>
            <a:r>
              <a:rPr lang="en-US" sz="3200" dirty="0" err="1">
                <a:latin typeface="Vikaas" pitchFamily="82" charset="2"/>
              </a:rPr>
              <a:t>ýË</a:t>
            </a:r>
            <a:r>
              <a:rPr lang="en-US" sz="3200" dirty="0">
                <a:latin typeface="Vikaas" pitchFamily="82" charset="2"/>
              </a:rPr>
              <a:t> &lt;</a:t>
            </a:r>
            <a:r>
              <a:rPr lang="en-US" sz="3200" dirty="0" err="1">
                <a:latin typeface="Vikaas" pitchFamily="82" charset="2"/>
              </a:rPr>
              <a:t>ûXøeT+Ôá</a:t>
            </a:r>
            <a:r>
              <a:rPr lang="en-US" sz="3200" dirty="0">
                <a:latin typeface="Vikaas" pitchFamily="82" charset="2"/>
              </a:rPr>
              <a:t>{²eÚq• </a:t>
            </a:r>
            <a:r>
              <a:rPr lang="en-US" sz="3200" dirty="0" err="1">
                <a:latin typeface="Vikaas" pitchFamily="82" charset="2"/>
              </a:rPr>
              <a:t>n~ó</a:t>
            </a:r>
            <a:r>
              <a:rPr lang="en-US" sz="3200" dirty="0">
                <a:latin typeface="Vikaas" pitchFamily="82" charset="2"/>
              </a:rPr>
              <a:t>¿£</a:t>
            </a:r>
            <a:r>
              <a:rPr lang="en-US" sz="3200" dirty="0" err="1">
                <a:latin typeface="Vikaas" pitchFamily="82" charset="2"/>
              </a:rPr>
              <a:t>sÁT</a:t>
            </a:r>
            <a:r>
              <a:rPr lang="en-US" sz="3200" dirty="0">
                <a:latin typeface="Vikaas" pitchFamily="82" charset="2"/>
              </a:rPr>
              <a:t>\Å£” </a:t>
            </a:r>
            <a:r>
              <a:rPr lang="en-US" sz="3200" dirty="0" err="1">
                <a:latin typeface="Vikaas" pitchFamily="82" charset="2"/>
              </a:rPr>
              <a:t>ÔáÐq</a:t>
            </a:r>
            <a:r>
              <a:rPr lang="en-US" sz="3200" dirty="0">
                <a:latin typeface="Vikaas" pitchFamily="82" charset="2"/>
              </a:rPr>
              <a:t> €&lt;</a:t>
            </a:r>
            <a:r>
              <a:rPr lang="en-US" sz="3200" dirty="0" err="1">
                <a:latin typeface="Vikaas" pitchFamily="82" charset="2"/>
              </a:rPr>
              <a:t>ûXæ</a:t>
            </a:r>
            <a:r>
              <a:rPr lang="en-US" sz="3200" dirty="0">
                <a:latin typeface="Vikaas" pitchFamily="82" charset="2"/>
              </a:rPr>
              <a:t>\T ‚</a:t>
            </a:r>
            <a:r>
              <a:rPr lang="en-US" sz="3200" dirty="0" err="1">
                <a:latin typeface="Vikaas" pitchFamily="82" charset="2"/>
              </a:rPr>
              <a:t>eÇ</a:t>
            </a:r>
            <a:r>
              <a:rPr lang="en-US" sz="3200" dirty="0">
                <a:latin typeface="Vikaas" pitchFamily="82" charset="2"/>
              </a:rPr>
              <a:t>&amp;†“¿ì , |Ÿ]d¾ÆÜ“ </a:t>
            </a:r>
            <a:r>
              <a:rPr lang="en-US" sz="3200" dirty="0" err="1">
                <a:latin typeface="Vikaas" pitchFamily="82" charset="2"/>
              </a:rPr>
              <a:t>m|ŸÎ</a:t>
            </a:r>
            <a:r>
              <a:rPr lang="en-US" sz="3200" dirty="0">
                <a:latin typeface="Vikaas" pitchFamily="82" charset="2"/>
              </a:rPr>
              <a:t>{ì¿£|</a:t>
            </a:r>
            <a:r>
              <a:rPr lang="en-US" sz="3200" dirty="0" err="1">
                <a:latin typeface="Vikaas" pitchFamily="82" charset="2"/>
              </a:rPr>
              <a:t>ŸÚÎ&amp;ƒT</a:t>
            </a:r>
            <a:r>
              <a:rPr lang="en-US" sz="3200" dirty="0">
                <a:latin typeface="Vikaas" pitchFamily="82" charset="2"/>
              </a:rPr>
              <a:t> &gt;·</a:t>
            </a:r>
            <a:r>
              <a:rPr lang="en-US" sz="3200" dirty="0" err="1">
                <a:latin typeface="Vikaas" pitchFamily="82" charset="2"/>
              </a:rPr>
              <a:t>eT“Ì</a:t>
            </a:r>
            <a:r>
              <a:rPr lang="en-US" sz="3200" dirty="0">
                <a:latin typeface="Vikaas" pitchFamily="82" charset="2"/>
              </a:rPr>
              <a:t>&amp;†“] </a:t>
            </a:r>
            <a:r>
              <a:rPr lang="en-US" sz="3200" dirty="0" err="1">
                <a:latin typeface="Vikaas" pitchFamily="82" charset="2"/>
              </a:rPr>
              <a:t>nÔ</a:t>
            </a:r>
            <a:r>
              <a:rPr lang="en-US" sz="3200" dirty="0">
                <a:latin typeface="Vikaas" pitchFamily="82" charset="2"/>
              </a:rPr>
              <a:t>«&lt;</a:t>
            </a:r>
            <a:r>
              <a:rPr lang="en-US" sz="3200" dirty="0" err="1">
                <a:latin typeface="Vikaas" pitchFamily="82" charset="2"/>
              </a:rPr>
              <a:t>óŠT</a:t>
            </a:r>
            <a:r>
              <a:rPr lang="en-US" sz="3200" dirty="0">
                <a:latin typeface="Vikaas" pitchFamily="82" charset="2"/>
              </a:rPr>
              <a:t>“¿£ ¿£</a:t>
            </a:r>
            <a:r>
              <a:rPr lang="en-US" sz="3200" dirty="0" err="1">
                <a:latin typeface="Vikaas" pitchFamily="82" charset="2"/>
              </a:rPr>
              <a:t>eTÖ</a:t>
            </a:r>
            <a:r>
              <a:rPr lang="en-US" sz="3200" dirty="0">
                <a:latin typeface="Vikaas" pitchFamily="82" charset="2"/>
              </a:rPr>
              <a:t>«“¹¿wŸHŽ </a:t>
            </a:r>
            <a:r>
              <a:rPr lang="en-US" sz="3200" dirty="0" err="1">
                <a:latin typeface="Vikaas" pitchFamily="82" charset="2"/>
              </a:rPr>
              <a:t>kå</a:t>
            </a:r>
            <a:r>
              <a:rPr lang="en-US" sz="3200" dirty="0">
                <a:latin typeface="Vikaas" pitchFamily="82" charset="2"/>
              </a:rPr>
              <a:t>¿£</a:t>
            </a:r>
            <a:r>
              <a:rPr lang="en-US" sz="3200" dirty="0" err="1">
                <a:latin typeface="Vikaas" pitchFamily="82" charset="2"/>
              </a:rPr>
              <a:t>sÁT</a:t>
            </a:r>
            <a:r>
              <a:rPr lang="en-US" sz="3200" dirty="0">
                <a:latin typeface="Vikaas" pitchFamily="82" charset="2"/>
              </a:rPr>
              <a:t>«\</a:t>
            </a:r>
            <a:r>
              <a:rPr lang="en-US" sz="3200" dirty="0" err="1">
                <a:latin typeface="Vikaas" pitchFamily="82" charset="2"/>
              </a:rPr>
              <a:t>qT</a:t>
            </a:r>
            <a:r>
              <a:rPr lang="en-US" sz="3200" dirty="0">
                <a:latin typeface="Vikaas" pitchFamily="82" charset="2"/>
              </a:rPr>
              <a:t> ‡ ™d+³sÁTýË </a:t>
            </a:r>
            <a:r>
              <a:rPr lang="en-US" sz="3200" dirty="0" err="1">
                <a:latin typeface="Vikaas" pitchFamily="82" charset="2"/>
              </a:rPr>
              <a:t>Hî</a:t>
            </a:r>
            <a:r>
              <a:rPr lang="en-US" sz="3200" dirty="0">
                <a:latin typeface="Vikaas" pitchFamily="82" charset="2"/>
              </a:rPr>
              <a:t>\¿=ý²ÎsÁT. </a:t>
            </a:r>
            <a:r>
              <a:rPr lang="en-US" sz="3200" dirty="0" err="1">
                <a:latin typeface="Vikaas" pitchFamily="82" charset="2"/>
              </a:rPr>
              <a:t>dŸeÖ</a:t>
            </a:r>
            <a:r>
              <a:rPr lang="en-US" sz="3200" dirty="0">
                <a:latin typeface="Vikaas" pitchFamily="82" charset="2"/>
              </a:rPr>
              <a:t>#s“• #á¿£Ø&gt;± </a:t>
            </a:r>
            <a:r>
              <a:rPr lang="en-US" sz="3200" dirty="0" err="1">
                <a:latin typeface="Vikaas" pitchFamily="82" charset="2"/>
              </a:rPr>
              <a:t>Ôî</a:t>
            </a:r>
            <a:r>
              <a:rPr lang="en-US" sz="3200" dirty="0">
                <a:latin typeface="Vikaas" pitchFamily="82" charset="2"/>
              </a:rPr>
              <a:t>\</a:t>
            </a:r>
            <a:r>
              <a:rPr lang="en-US" sz="3200" dirty="0" err="1">
                <a:latin typeface="Vikaas" pitchFamily="82" charset="2"/>
              </a:rPr>
              <a:t>TdŸT¿Ãe</a:t>
            </a:r>
            <a:r>
              <a:rPr lang="en-US" sz="3200" dirty="0">
                <a:latin typeface="Vikaas" pitchFamily="82" charset="2"/>
              </a:rPr>
              <a:t>&amp;†“¿ì M\T&gt;± $_</a:t>
            </a:r>
            <a:r>
              <a:rPr lang="en-US" sz="3200" dirty="0" err="1">
                <a:latin typeface="Vikaas" pitchFamily="82" charset="2"/>
              </a:rPr>
              <a:t>óq</a:t>
            </a:r>
            <a:r>
              <a:rPr lang="en-US" sz="3200" dirty="0">
                <a:latin typeface="Vikaas" pitchFamily="82" charset="2"/>
              </a:rPr>
              <a:t>• M&amp;</a:t>
            </a:r>
            <a:r>
              <a:rPr lang="en-US" sz="3200" dirty="0" err="1">
                <a:latin typeface="Vikaas" pitchFamily="82" charset="2"/>
              </a:rPr>
              <a:t>jîÖ</a:t>
            </a:r>
            <a:r>
              <a:rPr lang="en-US" sz="3200" dirty="0">
                <a:latin typeface="Vikaas" pitchFamily="82" charset="2"/>
              </a:rPr>
              <a:t>, €&amp;</a:t>
            </a:r>
            <a:r>
              <a:rPr lang="en-US" sz="3200" dirty="0" err="1">
                <a:latin typeface="Vikaas" pitchFamily="82" charset="2"/>
              </a:rPr>
              <a:t>jûT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dŸeÖyûXæ</a:t>
            </a:r>
            <a:r>
              <a:rPr lang="en-US" sz="3200" dirty="0">
                <a:latin typeface="Vikaas" pitchFamily="82" charset="2"/>
              </a:rPr>
              <a:t>\</a:t>
            </a:r>
            <a:r>
              <a:rPr lang="en-US" sz="3200" dirty="0" err="1">
                <a:latin typeface="Vikaas" pitchFamily="82" charset="2"/>
              </a:rPr>
              <a:t>qT</a:t>
            </a:r>
            <a:r>
              <a:rPr lang="en-US" sz="3200" dirty="0">
                <a:latin typeface="Vikaas" pitchFamily="82" charset="2"/>
              </a:rPr>
              <a:t> @sÎ³T #</a:t>
            </a:r>
            <a:r>
              <a:rPr lang="en-US" sz="3200" dirty="0" err="1">
                <a:latin typeface="Vikaas" pitchFamily="82" charset="2"/>
              </a:rPr>
              <a:t>ûd</a:t>
            </a:r>
            <a:r>
              <a:rPr lang="en-US" sz="3200" dirty="0">
                <a:latin typeface="Vikaas" pitchFamily="82" charset="2"/>
              </a:rPr>
              <a:t>+&lt;ŠTÅ£” </a:t>
            </a:r>
            <a:r>
              <a:rPr lang="en-US" sz="3200" dirty="0" err="1">
                <a:latin typeface="Vikaas" pitchFamily="82" charset="2"/>
              </a:rPr>
              <a:t>kå</a:t>
            </a:r>
            <a:r>
              <a:rPr lang="en-US" sz="3200" dirty="0">
                <a:latin typeface="Vikaas" pitchFamily="82" charset="2"/>
              </a:rPr>
              <a:t>¿£s«\T €&lt;</a:t>
            </a:r>
            <a:r>
              <a:rPr lang="en-US" sz="3200" dirty="0" err="1">
                <a:latin typeface="Vikaas" pitchFamily="82" charset="2"/>
              </a:rPr>
              <a:t>óŠT</a:t>
            </a:r>
            <a:r>
              <a:rPr lang="en-US" sz="3200" dirty="0">
                <a:latin typeface="Vikaas" pitchFamily="82" charset="2"/>
              </a:rPr>
              <a:t>“¿£ çbÍCÉÅ£¼sÁT </a:t>
            </a:r>
            <a:r>
              <a:rPr lang="en-US" sz="3200" dirty="0" err="1">
                <a:latin typeface="Vikaas" pitchFamily="82" charset="2"/>
              </a:rPr>
              <a:t>e«edŸÆ</a:t>
            </a:r>
            <a:r>
              <a:rPr lang="en-US" sz="3200" dirty="0">
                <a:latin typeface="Vikaas" pitchFamily="82" charset="2"/>
              </a:rPr>
              <a:t>, </a:t>
            </a:r>
            <a:r>
              <a:rPr lang="en-US" sz="3200" dirty="0" err="1">
                <a:latin typeface="Vikaas" pitchFamily="82" charset="2"/>
              </a:rPr>
              <a:t>eÖ</a:t>
            </a:r>
            <a:r>
              <a:rPr lang="en-US" sz="3200" dirty="0">
                <a:latin typeface="Vikaas" pitchFamily="82" charset="2"/>
              </a:rPr>
              <a:t>«|</a:t>
            </a:r>
            <a:r>
              <a:rPr lang="en-US" sz="3200" dirty="0" err="1">
                <a:latin typeface="Vikaas" pitchFamily="82" charset="2"/>
              </a:rPr>
              <a:t>týË</a:t>
            </a:r>
            <a:r>
              <a:rPr lang="en-US" sz="3200" dirty="0">
                <a:latin typeface="Vikaas" pitchFamily="82" charset="2"/>
              </a:rPr>
              <a:t> #</a:t>
            </a:r>
            <a:r>
              <a:rPr lang="en-US" sz="3200" dirty="0" err="1">
                <a:latin typeface="Vikaas" pitchFamily="82" charset="2"/>
              </a:rPr>
              <a:t>áÖ</a:t>
            </a:r>
            <a:r>
              <a:rPr lang="en-US" sz="3200" dirty="0">
                <a:latin typeface="Vikaas" pitchFamily="82" charset="2"/>
              </a:rPr>
              <a:t>| </a:t>
            </a:r>
            <a:r>
              <a:rPr lang="en-US" sz="3200" dirty="0" err="1">
                <a:latin typeface="Vikaas" pitchFamily="82" charset="2"/>
              </a:rPr>
              <a:t>e«edŸÆ</a:t>
            </a:r>
            <a:r>
              <a:rPr lang="en-US" sz="3200" dirty="0">
                <a:latin typeface="Vikaas" pitchFamily="82" charset="2"/>
              </a:rPr>
              <a:t> ‡ ¹¿+ç&lt;</a:t>
            </a:r>
            <a:r>
              <a:rPr lang="en-US" sz="3200" dirty="0" err="1">
                <a:latin typeface="Vikaas" pitchFamily="82" charset="2"/>
              </a:rPr>
              <a:t>Š+ýË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eÚH</a:t>
            </a:r>
            <a:r>
              <a:rPr lang="en-US" sz="3200" dirty="0">
                <a:latin typeface="Vikaas" pitchFamily="82" charset="2"/>
              </a:rPr>
              <a:t>•</a:t>
            </a:r>
            <a:r>
              <a:rPr lang="en-US" sz="3200" dirty="0" err="1">
                <a:latin typeface="Vikaas" pitchFamily="82" charset="2"/>
              </a:rPr>
              <a:t>sTT</a:t>
            </a:r>
            <a:r>
              <a:rPr lang="en-US" sz="3200" dirty="0">
                <a:latin typeface="Vikaas" pitchFamily="82" charset="2"/>
              </a:rPr>
              <a:t>. ÿ¿£ €|Ÿ¹swŸHŽ </a:t>
            </a:r>
            <a:r>
              <a:rPr lang="en-US" sz="3200" dirty="0" err="1">
                <a:latin typeface="Vikaas" pitchFamily="82" charset="2"/>
              </a:rPr>
              <a:t>sÁÖ</a:t>
            </a:r>
            <a:r>
              <a:rPr lang="en-US" sz="3200" dirty="0">
                <a:latin typeface="Vikaas" pitchFamily="82" charset="2"/>
              </a:rPr>
              <a:t>+, Âs+&amp;</a:t>
            </a:r>
            <a:r>
              <a:rPr lang="en-US" sz="3200" dirty="0" err="1">
                <a:latin typeface="Vikaas" pitchFamily="82" charset="2"/>
              </a:rPr>
              <a:t>ƒT</a:t>
            </a:r>
            <a:r>
              <a:rPr lang="en-US" sz="3200" dirty="0">
                <a:latin typeface="Vikaas" pitchFamily="82" charset="2"/>
              </a:rPr>
              <a:t> ¿£+ç{Ë\T </a:t>
            </a:r>
            <a:r>
              <a:rPr lang="en-US" sz="3200" dirty="0" err="1">
                <a:latin typeface="Vikaas" pitchFamily="82" charset="2"/>
              </a:rPr>
              <a:t>sÁÖyŽT</a:t>
            </a:r>
            <a:r>
              <a:rPr lang="en-US" sz="3200" dirty="0">
                <a:latin typeface="Vikaas" pitchFamily="82" charset="2"/>
              </a:rPr>
              <a:t>\T (</a:t>
            </a:r>
            <a:r>
              <a:rPr lang="en-US" sz="3200" dirty="0" err="1">
                <a:latin typeface="Vikaas" pitchFamily="82" charset="2"/>
              </a:rPr>
              <a:t>n+ÔásÁZÔá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uó„ç</a:t>
            </a:r>
            <a:r>
              <a:rPr lang="en-US" sz="3200" dirty="0">
                <a:latin typeface="Vikaas" pitchFamily="82" charset="2"/>
              </a:rPr>
              <a:t>&lt;</a:t>
            </a:r>
            <a:r>
              <a:rPr lang="en-US" sz="3200" dirty="0" err="1">
                <a:latin typeface="Vikaas" pitchFamily="82" charset="2"/>
              </a:rPr>
              <a:t>ŠÔá</a:t>
            </a:r>
            <a:r>
              <a:rPr lang="en-US" sz="3200" dirty="0">
                <a:latin typeface="Vikaas" pitchFamily="82" charset="2"/>
              </a:rPr>
              <a:t>, &amp;C²dŸ¼sY </a:t>
            </a:r>
            <a:r>
              <a:rPr lang="en-US" sz="3200" dirty="0" err="1">
                <a:latin typeface="Vikaas" pitchFamily="82" charset="2"/>
              </a:rPr>
              <a:t>eÖHûCÙyîT</a:t>
            </a:r>
            <a:r>
              <a:rPr lang="en-US" sz="3200" dirty="0">
                <a:latin typeface="Vikaas" pitchFamily="82" charset="2"/>
              </a:rPr>
              <a:t>+{Ù) ÿ¿£ ¿£</a:t>
            </a:r>
            <a:r>
              <a:rPr lang="en-US" sz="3200" dirty="0" err="1">
                <a:latin typeface="Vikaas" pitchFamily="82" charset="2"/>
              </a:rPr>
              <a:t>eTÖ</a:t>
            </a:r>
            <a:r>
              <a:rPr lang="en-US" sz="3200" dirty="0">
                <a:latin typeface="Vikaas" pitchFamily="82" charset="2"/>
              </a:rPr>
              <a:t>«“¹¿wŸHŽà </a:t>
            </a:r>
            <a:r>
              <a:rPr lang="en-US" sz="3200" dirty="0" err="1">
                <a:latin typeface="Vikaas" pitchFamily="82" charset="2"/>
              </a:rPr>
              <a:t>sÁÖ</a:t>
            </a:r>
            <a:r>
              <a:rPr lang="en-US" sz="3200" dirty="0">
                <a:latin typeface="Vikaas" pitchFamily="82" charset="2"/>
              </a:rPr>
              <a:t>+ </a:t>
            </a:r>
            <a:r>
              <a:rPr lang="en-US" sz="3200" dirty="0" err="1">
                <a:latin typeface="Vikaas" pitchFamily="82" charset="2"/>
              </a:rPr>
              <a:t>eÚ</a:t>
            </a:r>
            <a:r>
              <a:rPr lang="en-US" sz="3200" dirty="0">
                <a:latin typeface="Vikaas" pitchFamily="82" charset="2"/>
              </a:rPr>
              <a:t>+{²sTT. ÿ¿=Ø¿£Ø ¿£+ç{Ë\T </a:t>
            </a:r>
            <a:r>
              <a:rPr lang="en-US" sz="3200" dirty="0" err="1">
                <a:latin typeface="Vikaas" pitchFamily="82" charset="2"/>
              </a:rPr>
              <a:t>sÁÖyŽTýË</a:t>
            </a:r>
            <a:r>
              <a:rPr lang="en-US" sz="3200" dirty="0">
                <a:latin typeface="Vikaas" pitchFamily="82" charset="2"/>
              </a:rPr>
              <a:t> ÿ¿£ </a:t>
            </a:r>
            <a:r>
              <a:rPr lang="en-US" sz="3200" dirty="0" err="1">
                <a:latin typeface="Vikaas" pitchFamily="82" charset="2"/>
              </a:rPr>
              <a:t>n~ó</a:t>
            </a:r>
            <a:r>
              <a:rPr lang="en-US" sz="3200" dirty="0">
                <a:latin typeface="Vikaas" pitchFamily="82" charset="2"/>
              </a:rPr>
              <a:t>¿±], ‚</a:t>
            </a:r>
            <a:r>
              <a:rPr lang="en-US" sz="3200" dirty="0" err="1">
                <a:latin typeface="Vikaas" pitchFamily="82" charset="2"/>
              </a:rPr>
              <a:t>ÔásÁ</a:t>
            </a:r>
            <a:r>
              <a:rPr lang="en-US" sz="3200" dirty="0">
                <a:latin typeface="Vikaas" pitchFamily="82" charset="2"/>
              </a:rPr>
              <a:t> d¾‹Ò+~ó </a:t>
            </a:r>
            <a:r>
              <a:rPr lang="en-US" sz="3200" dirty="0" err="1">
                <a:latin typeface="Vikaas" pitchFamily="82" charset="2"/>
              </a:rPr>
              <a:t>eÚ</a:t>
            </a:r>
            <a:r>
              <a:rPr lang="en-US" sz="3200" dirty="0">
                <a:latin typeface="Vikaas" pitchFamily="82" charset="2"/>
              </a:rPr>
              <a:t>+{²sÁT. Âs+&amp;</a:t>
            </a:r>
            <a:r>
              <a:rPr lang="en-US" sz="3200" dirty="0" err="1">
                <a:latin typeface="Vikaas" pitchFamily="82" charset="2"/>
              </a:rPr>
              <a:t>ƒT</a:t>
            </a:r>
            <a:r>
              <a:rPr lang="en-US" sz="3200" dirty="0">
                <a:latin typeface="Vikaas" pitchFamily="82" charset="2"/>
              </a:rPr>
              <a:t> ¿£+ç{Ë\T </a:t>
            </a:r>
            <a:r>
              <a:rPr lang="en-US" sz="3200" dirty="0" err="1">
                <a:latin typeface="Vikaas" pitchFamily="82" charset="2"/>
              </a:rPr>
              <a:t>sÁÖeTTýË¢qÖ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nHû</a:t>
            </a:r>
            <a:r>
              <a:rPr lang="en-US" sz="3200" dirty="0">
                <a:latin typeface="Vikaas" pitchFamily="82" charset="2"/>
              </a:rPr>
              <a:t>¿£ </a:t>
            </a:r>
            <a:r>
              <a:rPr lang="en-US" sz="3200" dirty="0" err="1">
                <a:latin typeface="Vikaas" pitchFamily="82" charset="2"/>
              </a:rPr>
              <a:t>fÉ</a:t>
            </a:r>
            <a:r>
              <a:rPr lang="en-US" sz="3200" dirty="0">
                <a:latin typeface="Vikaas" pitchFamily="82" charset="2"/>
              </a:rPr>
              <a:t>*</a:t>
            </a:r>
            <a:r>
              <a:rPr lang="en-US" sz="3200" dirty="0" err="1">
                <a:latin typeface="Vikaas" pitchFamily="82" charset="2"/>
              </a:rPr>
              <a:t>b˜þHŽà</a:t>
            </a:r>
            <a:r>
              <a:rPr lang="en-US" sz="3200" dirty="0">
                <a:latin typeface="Vikaas" pitchFamily="82" charset="2"/>
              </a:rPr>
              <a:t>, –|</a:t>
            </a:r>
            <a:r>
              <a:rPr lang="en-US" sz="3200" dirty="0" err="1">
                <a:latin typeface="Vikaas" pitchFamily="82" charset="2"/>
              </a:rPr>
              <a:t>Ÿç</a:t>
            </a:r>
            <a:r>
              <a:rPr lang="en-US" sz="3200" dirty="0">
                <a:latin typeface="Vikaas" pitchFamily="82" charset="2"/>
              </a:rPr>
              <a:t>&gt;·VŸ² ¹s&amp;</a:t>
            </a:r>
            <a:r>
              <a:rPr lang="en-US" sz="3200" dirty="0" err="1">
                <a:latin typeface="Vikaas" pitchFamily="82" charset="2"/>
              </a:rPr>
              <a:t>jîÖ</a:t>
            </a:r>
            <a:r>
              <a:rPr lang="en-US" sz="3200" dirty="0">
                <a:latin typeface="Vikaas" pitchFamily="82" charset="2"/>
              </a:rPr>
              <a:t>\T, $VŸ²#Ym|˜t ¿£</a:t>
            </a:r>
            <a:r>
              <a:rPr lang="en-US" sz="3200" dirty="0" err="1">
                <a:latin typeface="Vikaas" pitchFamily="82" charset="2"/>
              </a:rPr>
              <a:t>eTT</a:t>
            </a:r>
            <a:r>
              <a:rPr lang="en-US" sz="3200" dirty="0">
                <a:latin typeface="Vikaas" pitchFamily="82" charset="2"/>
              </a:rPr>
              <a:t>«“¹¿wŸHŽà </a:t>
            </a:r>
            <a:r>
              <a:rPr lang="en-US" sz="3200" dirty="0" err="1">
                <a:latin typeface="Vikaas" pitchFamily="82" charset="2"/>
              </a:rPr>
              <a:t>kÍ</a:t>
            </a:r>
            <a:r>
              <a:rPr lang="en-US" sz="3200" dirty="0">
                <a:latin typeface="Vikaas" pitchFamily="82" charset="2"/>
              </a:rPr>
              <a:t>&lt;</a:t>
            </a:r>
            <a:r>
              <a:rPr lang="en-US" sz="3200" dirty="0" err="1">
                <a:latin typeface="Vikaas" pitchFamily="82" charset="2"/>
              </a:rPr>
              <a:t>óŠH</a:t>
            </a:r>
            <a:r>
              <a:rPr lang="en-US" sz="3200" dirty="0">
                <a:latin typeface="Vikaas" pitchFamily="82" charset="2"/>
              </a:rPr>
              <a:t>\</a:t>
            </a:r>
            <a:r>
              <a:rPr lang="en-US" sz="3200" dirty="0" err="1">
                <a:latin typeface="Vikaas" pitchFamily="82" charset="2"/>
              </a:rPr>
              <a:t>qT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neTsÌsÁT</a:t>
            </a:r>
            <a:r>
              <a:rPr lang="en-US" sz="3200" dirty="0">
                <a:latin typeface="Vikaas" pitchFamily="82" charset="2"/>
              </a:rPr>
              <a:t>. {ì$ </a:t>
            </a:r>
            <a:r>
              <a:rPr lang="en-US" sz="3200" dirty="0" err="1">
                <a:latin typeface="Vikaas" pitchFamily="82" charset="2"/>
              </a:rPr>
              <a:t>ysÁï</a:t>
            </a:r>
            <a:r>
              <a:rPr lang="en-US" sz="3200" dirty="0">
                <a:latin typeface="Vikaas" pitchFamily="82" charset="2"/>
              </a:rPr>
              <a:t>\</a:t>
            </a:r>
            <a:r>
              <a:rPr lang="en-US" sz="3200" dirty="0" err="1">
                <a:latin typeface="Vikaas" pitchFamily="82" charset="2"/>
              </a:rPr>
              <a:t>qT</a:t>
            </a:r>
            <a:r>
              <a:rPr lang="en-US" sz="3200" dirty="0">
                <a:latin typeface="Vikaas" pitchFamily="82" charset="2"/>
              </a:rPr>
              <a:t> $q&amp;†“¿¡, ×&amp;€</a:t>
            </a:r>
            <a:r>
              <a:rPr lang="en-US" sz="3200" dirty="0" err="1">
                <a:latin typeface="Vikaas" pitchFamily="82" charset="2"/>
              </a:rPr>
              <a:t>sYqT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yîuÙdŸsÁÇsYÅ</a:t>
            </a:r>
            <a:r>
              <a:rPr lang="en-US" sz="3200" dirty="0">
                <a:latin typeface="Vikaas" pitchFamily="82" charset="2"/>
              </a:rPr>
              <a:t>£” </a:t>
            </a:r>
            <a:r>
              <a:rPr lang="en-US" sz="3200" dirty="0" err="1">
                <a:latin typeface="Vikaas" pitchFamily="82" charset="2"/>
              </a:rPr>
              <a:t>ÔáÐq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kå</a:t>
            </a:r>
            <a:r>
              <a:rPr lang="en-US" sz="3200" dirty="0">
                <a:latin typeface="Vikaas" pitchFamily="82" charset="2"/>
              </a:rPr>
              <a:t>¿£s«\T –H•</a:t>
            </a:r>
            <a:r>
              <a:rPr lang="en-US" sz="3200" dirty="0" err="1">
                <a:latin typeface="Vikaas" pitchFamily="82" charset="2"/>
              </a:rPr>
              <a:t>sTT</a:t>
            </a:r>
            <a:r>
              <a:rPr lang="en-US" sz="3200" dirty="0">
                <a:latin typeface="Vikaas" pitchFamily="82" charset="2"/>
              </a:rPr>
              <a:t>. sçcÍ¼ýË¢qÖ, ›ý²¢ýË¢qÖ, @sÎ³T #ûd¾q €|Ÿ¹swŸHŽ ™d+³sÁ¢ÔÃ </a:t>
            </a:r>
            <a:r>
              <a:rPr lang="en-US" sz="3200" dirty="0" err="1">
                <a:latin typeface="Vikaas" pitchFamily="82" charset="2"/>
              </a:rPr>
              <a:t>eÖ</a:t>
            </a:r>
            <a:r>
              <a:rPr lang="en-US" sz="3200" dirty="0">
                <a:latin typeface="Vikaas" pitchFamily="82" charset="2"/>
              </a:rPr>
              <a:t>{²¢&amp; </a:t>
            </a:r>
            <a:r>
              <a:rPr lang="en-US" sz="3200" dirty="0" err="1">
                <a:latin typeface="Vikaas" pitchFamily="82" charset="2"/>
              </a:rPr>
              <a:t>ç|ŸjîÖ</a:t>
            </a:r>
            <a:r>
              <a:rPr lang="en-US" sz="3200" dirty="0">
                <a:latin typeface="Vikaas" pitchFamily="82" charset="2"/>
              </a:rPr>
              <a:t>&gt;±</a:t>
            </a:r>
            <a:r>
              <a:rPr lang="en-US" sz="3200" dirty="0" err="1">
                <a:latin typeface="Vikaas" pitchFamily="82" charset="2"/>
              </a:rPr>
              <a:t>Ôá</a:t>
            </a:r>
            <a:r>
              <a:rPr lang="en-US" sz="3200" dirty="0">
                <a:latin typeface="Vikaas" pitchFamily="82" charset="2"/>
              </a:rPr>
              <a:t>ˆ¿£+&gt;± $$&lt;</a:t>
            </a:r>
            <a:r>
              <a:rPr lang="en-US" sz="3200" dirty="0" err="1">
                <a:latin typeface="Vikaas" pitchFamily="82" charset="2"/>
              </a:rPr>
              <a:t>óŠ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kÍ</a:t>
            </a:r>
            <a:r>
              <a:rPr lang="en-US" sz="3200" dirty="0">
                <a:latin typeface="Vikaas" pitchFamily="82" charset="2"/>
              </a:rPr>
              <a:t>&lt;</a:t>
            </a:r>
            <a:r>
              <a:rPr lang="en-US" sz="3200" dirty="0" err="1">
                <a:latin typeface="Vikaas" pitchFamily="82" charset="2"/>
              </a:rPr>
              <a:t>óŠH</a:t>
            </a:r>
            <a:r>
              <a:rPr lang="en-US" sz="3200" dirty="0">
                <a:latin typeface="Vikaas" pitchFamily="82" charset="2"/>
              </a:rPr>
              <a:t>\T mý² |Ÿ“ #</a:t>
            </a:r>
            <a:r>
              <a:rPr lang="en-US" sz="3200" dirty="0" err="1">
                <a:latin typeface="Vikaas" pitchFamily="82" charset="2"/>
              </a:rPr>
              <a:t>ûdŸTïH</a:t>
            </a:r>
            <a:r>
              <a:rPr lang="en-US" sz="3200" dirty="0">
                <a:latin typeface="Vikaas" pitchFamily="82" charset="2"/>
              </a:rPr>
              <a:t>•</a:t>
            </a:r>
            <a:r>
              <a:rPr lang="en-US" sz="3200" dirty="0" err="1">
                <a:latin typeface="Vikaas" pitchFamily="82" charset="2"/>
              </a:rPr>
              <a:t>jîÖ</a:t>
            </a:r>
            <a:r>
              <a:rPr lang="en-US" sz="3200" dirty="0">
                <a:latin typeface="Vikaas" pitchFamily="82" charset="2"/>
              </a:rPr>
              <a:t> |Ÿ¯¿</a:t>
            </a:r>
            <a:r>
              <a:rPr lang="en-US" sz="3200" dirty="0" err="1">
                <a:latin typeface="Vikaas" pitchFamily="82" charset="2"/>
              </a:rPr>
              <a:t>ìŒ</a:t>
            </a:r>
            <a:r>
              <a:rPr lang="en-US" sz="3200" dirty="0">
                <a:latin typeface="Vikaas" pitchFamily="82" charset="2"/>
              </a:rPr>
              <a:t>+#</a:t>
            </a:r>
            <a:r>
              <a:rPr lang="en-US" sz="3200" dirty="0" err="1">
                <a:latin typeface="Vikaas" pitchFamily="82" charset="2"/>
              </a:rPr>
              <a:t>sÁT</a:t>
            </a:r>
            <a:r>
              <a:rPr lang="en-US" sz="3200" dirty="0">
                <a:latin typeface="Vikaas" pitchFamily="8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>
                <a:latin typeface="Vikaas" pitchFamily="82" charset="2"/>
              </a:rPr>
              <a:t>&amp;C²dŸ¼sY </a:t>
            </a:r>
            <a:r>
              <a:rPr lang="en-US" dirty="0" err="1">
                <a:latin typeface="Vikaas" pitchFamily="82" charset="2"/>
              </a:rPr>
              <a:t>eÖHûCÙyîT</a:t>
            </a:r>
            <a:r>
              <a:rPr lang="en-US" dirty="0">
                <a:latin typeface="Vikaas" pitchFamily="82" charset="2"/>
              </a:rPr>
              <a:t>+{</a:t>
            </a:r>
            <a:r>
              <a:rPr lang="en-US" dirty="0" err="1">
                <a:latin typeface="Vikaas" pitchFamily="82" charset="2"/>
              </a:rPr>
              <a:t>ÙýË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ç|ŸeTTKbÍçÔá</a:t>
            </a:r>
            <a:r>
              <a:rPr lang="en-US" dirty="0">
                <a:latin typeface="Vikaas" pitchFamily="82" charset="2"/>
              </a:rPr>
              <a:t> bþw¾+#û ¹¿+ç&lt;Š </a:t>
            </a:r>
            <a:r>
              <a:rPr lang="en-US" dirty="0" err="1">
                <a:latin typeface="Vikaas" pitchFamily="82" charset="2"/>
              </a:rPr>
              <a:t>eT+çÜÔáÇXæK</a:t>
            </a:r>
            <a:r>
              <a:rPr lang="en-US" dirty="0">
                <a:latin typeface="Vikaas" pitchFamily="82" charset="2"/>
              </a:rPr>
              <a:t>\T, &amp;bÍsÁT¼yîT+³T\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‚+&lt;ŠTÅ£”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+‹+~ó+ºq ç|ŸD²[¿£\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sÁÖbõ</a:t>
            </a:r>
            <a:r>
              <a:rPr lang="en-US" dirty="0">
                <a:latin typeface="Vikaas" pitchFamily="82" charset="2"/>
              </a:rPr>
              <a:t>+~+#</a:t>
            </a:r>
            <a:r>
              <a:rPr lang="en-US" dirty="0" err="1">
                <a:latin typeface="Vikaas" pitchFamily="82" charset="2"/>
              </a:rPr>
              <a:t>áe</a:t>
            </a:r>
            <a:r>
              <a:rPr lang="en-US" dirty="0">
                <a:latin typeface="Vikaas" pitchFamily="82" charset="2"/>
              </a:rPr>
              <a:t>\d¾q~&gt;± #</a:t>
            </a:r>
            <a:r>
              <a:rPr lang="en-US" dirty="0" err="1">
                <a:latin typeface="Vikaas" pitchFamily="82" charset="2"/>
              </a:rPr>
              <a:t>áÖ</a:t>
            </a:r>
            <a:r>
              <a:rPr lang="en-US" dirty="0">
                <a:latin typeface="Vikaas" pitchFamily="82" charset="2"/>
              </a:rPr>
              <a:t>º+#</a:t>
            </a:r>
            <a:r>
              <a:rPr lang="en-US" dirty="0" err="1">
                <a:latin typeface="Vikaas" pitchFamily="82" charset="2"/>
              </a:rPr>
              <a:t>á&amp;ƒyîT</a:t>
            </a:r>
            <a:r>
              <a:rPr lang="en-US" dirty="0">
                <a:latin typeface="Vikaas" pitchFamily="82" charset="2"/>
              </a:rPr>
              <a:t>®+~. #ý² $T“çdÓ¼\T, &amp;bÍsÁT¼yîT+³T\T ‡ 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¿£</a:t>
            </a:r>
            <a:r>
              <a:rPr lang="en-US" dirty="0" err="1">
                <a:latin typeface="Vikaas" pitchFamily="82" charset="2"/>
              </a:rPr>
              <a:t>yîT®q</a:t>
            </a:r>
            <a:r>
              <a:rPr lang="en-US" dirty="0">
                <a:latin typeface="Vikaas" pitchFamily="82" charset="2"/>
              </a:rPr>
              <a:t> ç|ŸD²[¿£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º+º, </a:t>
            </a:r>
            <a:r>
              <a:rPr lang="en-US" dirty="0" err="1">
                <a:latin typeface="Vikaas" pitchFamily="82" charset="2"/>
              </a:rPr>
              <a:t>nedŸsÁyîT®q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eqsÁT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d¿£]+º d¾&lt;ŠÝ+ #</a:t>
            </a:r>
            <a:r>
              <a:rPr lang="en-US" dirty="0" err="1">
                <a:latin typeface="Vikaas" pitchFamily="82" charset="2"/>
              </a:rPr>
              <a:t>ûjáT&amp;ƒ</a:t>
            </a:r>
            <a:r>
              <a:rPr lang="en-US" dirty="0">
                <a:latin typeface="Vikaas" pitchFamily="82" charset="2"/>
              </a:rPr>
              <a:t>+ È]Ð+~. ný²¹&gt; sçwŸ¼ </a:t>
            </a:r>
            <a:r>
              <a:rPr lang="en-US" dirty="0" err="1">
                <a:latin typeface="Vikaas" pitchFamily="82" charset="2"/>
              </a:rPr>
              <a:t>ç|Ÿuó„TÔÇ</a:t>
            </a:r>
            <a:r>
              <a:rPr lang="en-US" dirty="0">
                <a:latin typeface="Vikaas" pitchFamily="82" charset="2"/>
              </a:rPr>
              <a:t>\Å£” Å£L&amp;†, </a:t>
            </a:r>
            <a:r>
              <a:rPr lang="en-US" dirty="0" err="1">
                <a:latin typeface="Vikaas" pitchFamily="82" charset="2"/>
              </a:rPr>
              <a:t>dŸVŸäjáT</a:t>
            </a:r>
            <a:r>
              <a:rPr lang="en-US" dirty="0">
                <a:latin typeface="Vikaas" pitchFamily="82" charset="2"/>
              </a:rPr>
              <a:t>¿£ #</a:t>
            </a:r>
            <a:r>
              <a:rPr lang="en-US" dirty="0" err="1">
                <a:latin typeface="Vikaas" pitchFamily="82" charset="2"/>
              </a:rPr>
              <a:t>ásÁ</a:t>
            </a:r>
            <a:r>
              <a:rPr lang="en-US" dirty="0">
                <a:latin typeface="Vikaas" pitchFamily="82" charset="2"/>
              </a:rPr>
              <a:t>«\Å£” </a:t>
            </a:r>
            <a:r>
              <a:rPr lang="en-US" dirty="0" err="1">
                <a:latin typeface="Vikaas" pitchFamily="82" charset="2"/>
              </a:rPr>
              <a:t>nedŸsÁyîT®q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dŸsÁTÅ</a:t>
            </a:r>
            <a:r>
              <a:rPr lang="en-US" dirty="0">
                <a:latin typeface="Vikaas" pitchFamily="82" charset="2"/>
              </a:rPr>
              <a:t>£”\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, </a:t>
            </a:r>
            <a:r>
              <a:rPr lang="en-US" dirty="0" err="1">
                <a:latin typeface="Vikaas" pitchFamily="82" charset="2"/>
              </a:rPr>
              <a:t>kÍ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óŠH</a:t>
            </a:r>
            <a:r>
              <a:rPr lang="en-US" dirty="0">
                <a:latin typeface="Vikaas" pitchFamily="82" charset="2"/>
              </a:rPr>
              <a:t>\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dŸsÁ</a:t>
            </a:r>
            <a:r>
              <a:rPr lang="en-US" dirty="0">
                <a:latin typeface="Vikaas" pitchFamily="82" charset="2"/>
              </a:rPr>
              <a:t>|˜Ÿs #</a:t>
            </a:r>
            <a:r>
              <a:rPr lang="en-US" dirty="0" err="1">
                <a:latin typeface="Vikaas" pitchFamily="82" charset="2"/>
              </a:rPr>
              <a:t>ûd</a:t>
            </a:r>
            <a:r>
              <a:rPr lang="en-US" dirty="0">
                <a:latin typeface="Vikaas" pitchFamily="82" charset="2"/>
              </a:rPr>
              <a:t>+&lt;ŠTÅ£” &gt;±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eTT</a:t>
            </a:r>
            <a:r>
              <a:rPr lang="en-US" dirty="0">
                <a:latin typeface="Vikaas" pitchFamily="82" charset="2"/>
              </a:rPr>
              <a:t>+&lt;û nçÐyîT+³TqT Å£”&lt;</a:t>
            </a:r>
            <a:r>
              <a:rPr lang="en-US" dirty="0" err="1">
                <a:latin typeface="Vikaas" pitchFamily="82" charset="2"/>
              </a:rPr>
              <a:t>ŠTsÁTÌ¿ÃeT</a:t>
            </a:r>
            <a:r>
              <a:rPr lang="en-US" dirty="0">
                <a:latin typeface="Vikaas" pitchFamily="82" charset="2"/>
              </a:rPr>
              <a:t>“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VŸä</a:t>
            </a:r>
            <a:r>
              <a:rPr lang="en-US" dirty="0">
                <a:latin typeface="Vikaas" pitchFamily="82" charset="2"/>
              </a:rPr>
              <a:t> ‚#</a:t>
            </a:r>
            <a:r>
              <a:rPr lang="en-US" dirty="0" err="1">
                <a:latin typeface="Vikaas" pitchFamily="82" charset="2"/>
              </a:rPr>
              <a:t>ÌsÁT</a:t>
            </a:r>
            <a:r>
              <a:rPr lang="en-US" dirty="0">
                <a:latin typeface="Vikaas" pitchFamily="8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Vikaas" pitchFamily="82" charset="2"/>
              </a:rPr>
              <a:t>‚¿£ </a:t>
            </a:r>
            <a:r>
              <a:rPr lang="en-US" sz="3200" dirty="0" err="1">
                <a:latin typeface="Vikaas" pitchFamily="82" charset="2"/>
              </a:rPr>
              <a:t>uÉ</a:t>
            </a:r>
            <a:r>
              <a:rPr lang="en-US" sz="3200" dirty="0">
                <a:latin typeface="Vikaas" pitchFamily="82" charset="2"/>
              </a:rPr>
              <a:t>{²*</a:t>
            </a:r>
            <a:r>
              <a:rPr lang="en-US" sz="3200" dirty="0" err="1">
                <a:latin typeface="Vikaas" pitchFamily="82" charset="2"/>
              </a:rPr>
              <a:t>jáTq</a:t>
            </a:r>
            <a:r>
              <a:rPr lang="en-US" sz="3200" dirty="0">
                <a:latin typeface="Vikaas" pitchFamily="82" charset="2"/>
              </a:rPr>
              <a:t>¢ ™d+ç³ýÙ </a:t>
            </a:r>
            <a:r>
              <a:rPr lang="en-US" sz="3200" dirty="0" err="1">
                <a:latin typeface="Vikaas" pitchFamily="82" charset="2"/>
              </a:rPr>
              <a:t>bÍs</a:t>
            </a:r>
            <a:r>
              <a:rPr lang="en-US" sz="3200" dirty="0">
                <a:latin typeface="Vikaas" pitchFamily="82" charset="2"/>
              </a:rPr>
              <a:t>$T*³¯ &lt;ŠÞ²\ÔÃ </a:t>
            </a:r>
            <a:r>
              <a:rPr lang="en-US" sz="3200" dirty="0" err="1">
                <a:latin typeface="Vikaas" pitchFamily="82" charset="2"/>
              </a:rPr>
              <a:t>HûwŸqýÙ</a:t>
            </a:r>
            <a:r>
              <a:rPr lang="en-US" sz="3200" dirty="0">
                <a:latin typeface="Vikaas" pitchFamily="82" charset="2"/>
              </a:rPr>
              <a:t> &amp;C²dŸ¼sY </a:t>
            </a:r>
            <a:r>
              <a:rPr lang="en-US" sz="3200" dirty="0" err="1">
                <a:latin typeface="Vikaas" pitchFamily="82" charset="2"/>
              </a:rPr>
              <a:t>ÂskÍÎHŽà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b˜þsÁTàqT</a:t>
            </a:r>
            <a:r>
              <a:rPr lang="en-US" sz="3200" dirty="0">
                <a:latin typeface="Vikaas" pitchFamily="82" charset="2"/>
              </a:rPr>
              <a:t> (</a:t>
            </a:r>
            <a:r>
              <a:rPr lang="en-US" sz="3200" dirty="0" err="1">
                <a:latin typeface="Vikaas" pitchFamily="82" charset="2"/>
              </a:rPr>
              <a:t>mHŽ</a:t>
            </a:r>
            <a:r>
              <a:rPr lang="en-US" sz="3200" dirty="0">
                <a:latin typeface="Vikaas" pitchFamily="82" charset="2"/>
              </a:rPr>
              <a:t>&amp;€</a:t>
            </a:r>
            <a:r>
              <a:rPr lang="en-US" sz="3200" dirty="0" err="1">
                <a:latin typeface="Vikaas" pitchFamily="82" charset="2"/>
              </a:rPr>
              <a:t>sYm</a:t>
            </a:r>
            <a:r>
              <a:rPr lang="en-US" sz="3200" dirty="0">
                <a:latin typeface="Vikaas" pitchFamily="82" charset="2"/>
              </a:rPr>
              <a:t>|˜t) </a:t>
            </a:r>
            <a:r>
              <a:rPr lang="en-US" sz="3200" dirty="0" err="1">
                <a:latin typeface="Vikaas" pitchFamily="82" charset="2"/>
              </a:rPr>
              <a:t>Hî</a:t>
            </a:r>
            <a:r>
              <a:rPr lang="en-US" sz="3200" dirty="0">
                <a:latin typeface="Vikaas" pitchFamily="82" charset="2"/>
              </a:rPr>
              <a:t>\¿=*Î+~ ¹¿+ç&lt;Š </a:t>
            </a:r>
            <a:r>
              <a:rPr lang="en-US" sz="3200" dirty="0" err="1">
                <a:latin typeface="Vikaas" pitchFamily="82" charset="2"/>
              </a:rPr>
              <a:t>ç|Ÿuó„TÔáÇ</a:t>
            </a:r>
            <a:r>
              <a:rPr lang="en-US" sz="3200" dirty="0">
                <a:latin typeface="Vikaas" pitchFamily="82" charset="2"/>
              </a:rPr>
              <a:t>+. @&lt;</a:t>
            </a:r>
            <a:r>
              <a:rPr lang="en-US" sz="3200" dirty="0" err="1">
                <a:latin typeface="Vikaas" pitchFamily="82" charset="2"/>
              </a:rPr>
              <a:t>îÕH</a:t>
            </a:r>
            <a:r>
              <a:rPr lang="en-US" sz="3200" dirty="0">
                <a:latin typeface="Vikaas" pitchFamily="82" charset="2"/>
              </a:rPr>
              <a:t> $|</a:t>
            </a:r>
            <a:r>
              <a:rPr lang="en-US" sz="3200" dirty="0" err="1">
                <a:latin typeface="Vikaas" pitchFamily="82" charset="2"/>
              </a:rPr>
              <a:t>ŸÔáTï</a:t>
            </a:r>
            <a:r>
              <a:rPr lang="en-US" sz="3200" dirty="0">
                <a:latin typeface="Vikaas" pitchFamily="82" charset="2"/>
              </a:rPr>
              <a:t> y{ì*¢</a:t>
            </a:r>
            <a:r>
              <a:rPr lang="en-US" sz="3200" dirty="0" err="1">
                <a:latin typeface="Vikaas" pitchFamily="82" charset="2"/>
              </a:rPr>
              <a:t>Ôû</a:t>
            </a:r>
            <a:r>
              <a:rPr lang="en-US" sz="3200" dirty="0">
                <a:latin typeface="Vikaas" pitchFamily="82" charset="2"/>
              </a:rPr>
              <a:t> ‡ &lt;ŠÞ²\T </a:t>
            </a:r>
            <a:r>
              <a:rPr lang="en-US" sz="3200" dirty="0" err="1">
                <a:latin typeface="Vikaas" pitchFamily="82" charset="2"/>
              </a:rPr>
              <a:t>sÁ</a:t>
            </a:r>
            <a:r>
              <a:rPr lang="en-US" sz="3200" dirty="0">
                <a:latin typeface="Vikaas" pitchFamily="82" charset="2"/>
              </a:rPr>
              <a:t>+&gt;·+</a:t>
            </a:r>
            <a:r>
              <a:rPr lang="en-US" sz="3200" dirty="0" err="1">
                <a:latin typeface="Vikaas" pitchFamily="82" charset="2"/>
              </a:rPr>
              <a:t>ýË¿ì</a:t>
            </a:r>
            <a:r>
              <a:rPr lang="en-US" sz="3200" dirty="0">
                <a:latin typeface="Vikaas" pitchFamily="82" charset="2"/>
              </a:rPr>
              <a:t> ~&gt;·</a:t>
            </a:r>
            <a:r>
              <a:rPr lang="en-US" sz="3200" dirty="0" err="1">
                <a:latin typeface="Vikaas" pitchFamily="82" charset="2"/>
              </a:rPr>
              <a:t>TÔsTT</a:t>
            </a:r>
            <a:r>
              <a:rPr lang="en-US" sz="3200" dirty="0">
                <a:latin typeface="Vikaas" pitchFamily="82" charset="2"/>
              </a:rPr>
              <a:t>. ÿ¿=Ø¿£Ø </a:t>
            </a:r>
            <a:r>
              <a:rPr lang="en-US" sz="3200" dirty="0" err="1">
                <a:latin typeface="Vikaas" pitchFamily="82" charset="2"/>
              </a:rPr>
              <a:t>uÉ</a:t>
            </a:r>
            <a:r>
              <a:rPr lang="en-US" sz="3200" dirty="0">
                <a:latin typeface="Vikaas" pitchFamily="82" charset="2"/>
              </a:rPr>
              <a:t>{²*</a:t>
            </a:r>
            <a:r>
              <a:rPr lang="en-US" sz="3200" dirty="0" err="1">
                <a:latin typeface="Vikaas" pitchFamily="82" charset="2"/>
              </a:rPr>
              <a:t>jáTHŽýË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yîÜ¿ì</a:t>
            </a:r>
            <a:r>
              <a:rPr lang="en-US" sz="3200" dirty="0">
                <a:latin typeface="Vikaas" pitchFamily="82" charset="2"/>
              </a:rPr>
              <a:t> ¿±bÍ&amp;ƒ³+ýË </a:t>
            </a:r>
            <a:r>
              <a:rPr lang="en-US" sz="3200" dirty="0" err="1">
                <a:latin typeface="Vikaas" pitchFamily="82" charset="2"/>
              </a:rPr>
              <a:t>ç|ŸÔû</a:t>
            </a:r>
            <a:r>
              <a:rPr lang="en-US" sz="3200" dirty="0">
                <a:latin typeface="Vikaas" pitchFamily="82" charset="2"/>
              </a:rPr>
              <a:t>«¿£ ¥¿£ŒD </a:t>
            </a:r>
            <a:r>
              <a:rPr lang="en-US" sz="3200" dirty="0" err="1">
                <a:latin typeface="Vikaas" pitchFamily="82" charset="2"/>
              </a:rPr>
              <a:t>bõ</a:t>
            </a:r>
            <a:r>
              <a:rPr lang="en-US" sz="3200" dirty="0">
                <a:latin typeface="Vikaas" pitchFamily="82" charset="2"/>
              </a:rPr>
              <a:t>+~q 18 ‹+&lt;‘\T </a:t>
            </a:r>
            <a:r>
              <a:rPr lang="en-US" sz="3200" dirty="0" err="1">
                <a:latin typeface="Vikaas" pitchFamily="82" charset="2"/>
              </a:rPr>
              <a:t>eÚ</a:t>
            </a:r>
            <a:r>
              <a:rPr lang="en-US" sz="3200" dirty="0">
                <a:latin typeface="Vikaas" pitchFamily="82" charset="2"/>
              </a:rPr>
              <a:t>+{²sTT. n&lt;û $&lt;</a:t>
            </a:r>
            <a:r>
              <a:rPr lang="en-US" sz="3200" dirty="0" err="1">
                <a:latin typeface="Vikaas" pitchFamily="82" charset="2"/>
              </a:rPr>
              <a:t>óŠ</a:t>
            </a:r>
            <a:r>
              <a:rPr lang="en-US" sz="3200" dirty="0">
                <a:latin typeface="Vikaas" pitchFamily="82" charset="2"/>
              </a:rPr>
              <a:t>+&gt;± sçwŸ¼ </a:t>
            </a:r>
            <a:r>
              <a:rPr lang="en-US" sz="3200" dirty="0" err="1">
                <a:latin typeface="Vikaas" pitchFamily="82" charset="2"/>
              </a:rPr>
              <a:t>ç|Ÿuó„TÔÇ</a:t>
            </a:r>
            <a:r>
              <a:rPr lang="en-US" sz="3200" dirty="0">
                <a:latin typeface="Vikaas" pitchFamily="82" charset="2"/>
              </a:rPr>
              <a:t>\T Å£L&amp;† </a:t>
            </a:r>
            <a:r>
              <a:rPr lang="en-US" sz="3200" dirty="0" err="1">
                <a:latin typeface="Vikaas" pitchFamily="82" charset="2"/>
              </a:rPr>
              <a:t>yîÜ¿ì</a:t>
            </a:r>
            <a:r>
              <a:rPr lang="en-US" sz="3200" dirty="0">
                <a:latin typeface="Vikaas" pitchFamily="82" charset="2"/>
              </a:rPr>
              <a:t> ¿±bÍ&amp;ƒ³+ýË </a:t>
            </a:r>
            <a:r>
              <a:rPr lang="en-US" sz="3200" dirty="0" err="1">
                <a:latin typeface="Vikaas" pitchFamily="82" charset="2"/>
              </a:rPr>
              <a:t>ç|ŸÔû</a:t>
            </a:r>
            <a:r>
              <a:rPr lang="en-US" sz="3200" dirty="0">
                <a:latin typeface="Vikaas" pitchFamily="82" charset="2"/>
              </a:rPr>
              <a:t>«¿£ ¥¿£ŒD </a:t>
            </a:r>
            <a:r>
              <a:rPr lang="en-US" sz="3200" dirty="0" err="1">
                <a:latin typeface="Vikaas" pitchFamily="82" charset="2"/>
              </a:rPr>
              <a:t>bõ</a:t>
            </a:r>
            <a:r>
              <a:rPr lang="en-US" sz="3200" dirty="0">
                <a:latin typeface="Vikaas" pitchFamily="82" charset="2"/>
              </a:rPr>
              <a:t>+~q ‹+&lt;‘\</a:t>
            </a:r>
            <a:r>
              <a:rPr lang="en-US" sz="3200" dirty="0" err="1">
                <a:latin typeface="Vikaas" pitchFamily="82" charset="2"/>
              </a:rPr>
              <a:t>qT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Hî</a:t>
            </a:r>
            <a:r>
              <a:rPr lang="en-US" sz="3200" dirty="0">
                <a:latin typeface="Vikaas" pitchFamily="82" charset="2"/>
              </a:rPr>
              <a:t>\¿=ý²Î\“ ¹¿+ç&lt;Š+ €&lt;û¥+º+~. </a:t>
            </a:r>
            <a:r>
              <a:rPr lang="en-US" sz="3200" dirty="0" err="1">
                <a:latin typeface="Vikaas" pitchFamily="82" charset="2"/>
              </a:rPr>
              <a:t>ç|Ÿ</a:t>
            </a:r>
            <a:r>
              <a:rPr lang="en-US" sz="3200" dirty="0">
                <a:latin typeface="Vikaas" pitchFamily="82" charset="2"/>
              </a:rPr>
              <a:t>¿£Ü </a:t>
            </a:r>
            <a:r>
              <a:rPr lang="en-US" sz="3200" dirty="0" err="1">
                <a:latin typeface="Vikaas" pitchFamily="82" charset="2"/>
              </a:rPr>
              <a:t>yîÕ|Ÿ¯Ô</a:t>
            </a:r>
            <a:r>
              <a:rPr lang="en-US" sz="3200" dirty="0">
                <a:latin typeface="Vikaas" pitchFamily="82" charset="2"/>
              </a:rPr>
              <a:t>«\ </a:t>
            </a:r>
            <a:r>
              <a:rPr lang="en-US" sz="3200" dirty="0" err="1">
                <a:latin typeface="Vikaas" pitchFamily="82" charset="2"/>
              </a:rPr>
              <a:t>dŸVŸäjáT</a:t>
            </a:r>
            <a:r>
              <a:rPr lang="en-US" sz="3200" dirty="0">
                <a:latin typeface="Vikaas" pitchFamily="82" charset="2"/>
              </a:rPr>
              <a:t>“~ó </a:t>
            </a:r>
            <a:r>
              <a:rPr lang="en-US" sz="3200" dirty="0" err="1">
                <a:latin typeface="Vikaas" pitchFamily="82" charset="2"/>
              </a:rPr>
              <a:t>qT</a:t>
            </a:r>
            <a:r>
              <a:rPr lang="en-US" sz="3200" dirty="0">
                <a:latin typeface="Vikaas" pitchFamily="82" charset="2"/>
              </a:rPr>
              <a:t>+º </a:t>
            </a:r>
            <a:r>
              <a:rPr lang="en-US" sz="3200" dirty="0" err="1">
                <a:latin typeface="Vikaas" pitchFamily="82" charset="2"/>
              </a:rPr>
              <a:t>yîÜ¿ì</a:t>
            </a:r>
            <a:r>
              <a:rPr lang="en-US" sz="3200" dirty="0">
                <a:latin typeface="Vikaas" pitchFamily="82" charset="2"/>
              </a:rPr>
              <a:t> ¿±</a:t>
            </a:r>
            <a:r>
              <a:rPr lang="en-US" sz="3200" dirty="0" err="1">
                <a:latin typeface="Vikaas" pitchFamily="82" charset="2"/>
              </a:rPr>
              <a:t>bÍ&amp;û</a:t>
            </a:r>
            <a:r>
              <a:rPr lang="en-US" sz="3200" dirty="0">
                <a:latin typeface="Vikaas" pitchFamily="82" charset="2"/>
              </a:rPr>
              <a:t> ‹+&lt;‘\Å£” ¿±e\d¾q </a:t>
            </a:r>
            <a:r>
              <a:rPr lang="en-US" sz="3200" dirty="0" err="1">
                <a:latin typeface="Vikaas" pitchFamily="82" charset="2"/>
              </a:rPr>
              <a:t>kÍ</a:t>
            </a:r>
            <a:r>
              <a:rPr lang="en-US" sz="3200" dirty="0">
                <a:latin typeface="Vikaas" pitchFamily="82" charset="2"/>
              </a:rPr>
              <a:t>&lt;</a:t>
            </a:r>
            <a:r>
              <a:rPr lang="en-US" sz="3200" dirty="0" err="1">
                <a:latin typeface="Vikaas" pitchFamily="82" charset="2"/>
              </a:rPr>
              <a:t>óŠH</a:t>
            </a:r>
            <a:r>
              <a:rPr lang="en-US" sz="3200" dirty="0">
                <a:latin typeface="Vikaas" pitchFamily="82" charset="2"/>
              </a:rPr>
              <a:t>\</a:t>
            </a:r>
            <a:r>
              <a:rPr lang="en-US" sz="3200" dirty="0" err="1">
                <a:latin typeface="Vikaas" pitchFamily="82" charset="2"/>
              </a:rPr>
              <a:t>qT</a:t>
            </a:r>
            <a:r>
              <a:rPr lang="en-US" sz="3200" dirty="0">
                <a:latin typeface="Vikaas" pitchFamily="82" charset="2"/>
              </a:rPr>
              <a:t> ¿=</a:t>
            </a:r>
            <a:r>
              <a:rPr lang="en-US" sz="3200" dirty="0" err="1">
                <a:latin typeface="Vikaas" pitchFamily="82" charset="2"/>
              </a:rPr>
              <a:t>qe</a:t>
            </a:r>
            <a:r>
              <a:rPr lang="en-US" sz="3200" dirty="0">
                <a:latin typeface="Vikaas" pitchFamily="82" charset="2"/>
              </a:rPr>
              <a:t>\d¾q~&gt;± ¹¿+ç&lt;Š+ sçcÍ¼\Å£” €&lt;û¥+º+~. ‡ ]</a:t>
            </a:r>
            <a:r>
              <a:rPr lang="en-US" sz="3200" dirty="0" err="1">
                <a:latin typeface="Vikaas" pitchFamily="82" charset="2"/>
              </a:rPr>
              <a:t>uÉ</a:t>
            </a:r>
            <a:r>
              <a:rPr lang="en-US" sz="3200" dirty="0">
                <a:latin typeface="Vikaas" pitchFamily="82" charset="2"/>
              </a:rPr>
              <a:t>{²*</a:t>
            </a:r>
            <a:r>
              <a:rPr lang="en-US" sz="3200" dirty="0" err="1">
                <a:latin typeface="Vikaas" pitchFamily="82" charset="2"/>
              </a:rPr>
              <a:t>jáTHŽ</a:t>
            </a:r>
            <a:r>
              <a:rPr lang="en-US" sz="3200" dirty="0">
                <a:latin typeface="Vikaas" pitchFamily="82" charset="2"/>
              </a:rPr>
              <a:t>\</a:t>
            </a:r>
            <a:r>
              <a:rPr lang="en-US" sz="3200" dirty="0" err="1">
                <a:latin typeface="Vikaas" pitchFamily="82" charset="2"/>
              </a:rPr>
              <a:t>qT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nsÁ¿ÃØD</a:t>
            </a:r>
            <a:r>
              <a:rPr lang="en-US" sz="3200" dirty="0">
                <a:latin typeface="Vikaas" pitchFamily="82" charset="2"/>
              </a:rPr>
              <a:t>+ (#</a:t>
            </a:r>
            <a:r>
              <a:rPr lang="en-US" sz="3200" dirty="0" err="1">
                <a:latin typeface="Vikaas" pitchFamily="82" charset="2"/>
              </a:rPr>
              <a:t>îHîÕ</a:t>
            </a:r>
            <a:r>
              <a:rPr lang="en-US" sz="3200" dirty="0">
                <a:latin typeface="Vikaas" pitchFamily="82" charset="2"/>
              </a:rPr>
              <a:t>•), </a:t>
            </a:r>
            <a:r>
              <a:rPr lang="en-US" sz="3200" dirty="0" err="1">
                <a:latin typeface="Vikaas" pitchFamily="82" charset="2"/>
              </a:rPr>
              <a:t>eTT</a:t>
            </a:r>
            <a:r>
              <a:rPr lang="en-US" sz="3200" dirty="0">
                <a:latin typeface="Vikaas" pitchFamily="82" charset="2"/>
              </a:rPr>
              <a:t>+&amp;†* (</a:t>
            </a:r>
            <a:r>
              <a:rPr lang="en-US" sz="3200" dirty="0" err="1">
                <a:latin typeface="Vikaas" pitchFamily="82" charset="2"/>
              </a:rPr>
              <a:t>uó„TeHûXøÇsY</a:t>
            </a:r>
            <a:r>
              <a:rPr lang="en-US" sz="3200" dirty="0">
                <a:latin typeface="Vikaas" pitchFamily="82" charset="2"/>
              </a:rPr>
              <a:t>) ç¹&gt;³sY </a:t>
            </a:r>
            <a:r>
              <a:rPr lang="en-US" sz="3200" dirty="0" err="1">
                <a:latin typeface="Vikaas" pitchFamily="82" charset="2"/>
              </a:rPr>
              <a:t>HÃsTT</a:t>
            </a:r>
            <a:r>
              <a:rPr lang="en-US" sz="3200" dirty="0">
                <a:latin typeface="Vikaas" pitchFamily="82" charset="2"/>
              </a:rPr>
              <a:t>&amp;†, #á+&amp;</a:t>
            </a:r>
            <a:r>
              <a:rPr lang="en-US" sz="3200" dirty="0" err="1">
                <a:latin typeface="Vikaas" pitchFamily="82" charset="2"/>
              </a:rPr>
              <a:t>óž</a:t>
            </a:r>
            <a:r>
              <a:rPr lang="en-US" sz="3200" dirty="0">
                <a:latin typeface="Vikaas" pitchFamily="82" charset="2"/>
              </a:rPr>
              <a:t>|˜</a:t>
            </a:r>
            <a:r>
              <a:rPr lang="en-US" sz="3200" dirty="0" err="1">
                <a:latin typeface="Vikaas" pitchFamily="82" charset="2"/>
              </a:rPr>
              <a:t>ŸTsY</a:t>
            </a:r>
            <a:r>
              <a:rPr lang="en-US" sz="3200" dirty="0">
                <a:latin typeface="Vikaas" pitchFamily="82" charset="2"/>
              </a:rPr>
              <a:t>, u²seÔY(¿</a:t>
            </a:r>
            <a:r>
              <a:rPr lang="en-US" sz="3200" dirty="0" err="1">
                <a:latin typeface="Vikaas" pitchFamily="82" charset="2"/>
              </a:rPr>
              <a:t>ÃýÙ</a:t>
            </a:r>
            <a:r>
              <a:rPr lang="en-US" sz="3200" dirty="0">
                <a:latin typeface="Vikaas" pitchFamily="82" charset="2"/>
              </a:rPr>
              <a:t>¿£Ô) &gt;šVŸ²Ü (</a:t>
            </a:r>
            <a:r>
              <a:rPr lang="en-US" sz="3200" dirty="0" err="1">
                <a:latin typeface="Vikaas" pitchFamily="82" charset="2"/>
              </a:rPr>
              <a:t>nkÍà</a:t>
            </a:r>
            <a:r>
              <a:rPr lang="en-US" sz="3200" dirty="0">
                <a:latin typeface="Vikaas" pitchFamily="82" charset="2"/>
              </a:rPr>
              <a:t>+) |</a:t>
            </a:r>
            <a:r>
              <a:rPr lang="en-US" sz="3200" dirty="0" err="1">
                <a:latin typeface="Vikaas" pitchFamily="82" charset="2"/>
              </a:rPr>
              <a:t>ŸÚDñ</a:t>
            </a:r>
            <a:r>
              <a:rPr lang="en-US" sz="3200" dirty="0">
                <a:latin typeface="Vikaas" pitchFamily="82" charset="2"/>
              </a:rPr>
              <a:t> (eTVŸäsçwŸ¼) &gt;±+</a:t>
            </a:r>
            <a:r>
              <a:rPr lang="en-US" sz="3200" dirty="0" err="1">
                <a:latin typeface="Vikaas" pitchFamily="82" charset="2"/>
              </a:rPr>
              <a:t>Bóq</a:t>
            </a:r>
            <a:r>
              <a:rPr lang="en-US" sz="3200" dirty="0">
                <a:latin typeface="Vikaas" pitchFamily="82" charset="2"/>
              </a:rPr>
              <a:t>&gt;·</a:t>
            </a:r>
            <a:r>
              <a:rPr lang="en-US" sz="3200" dirty="0" err="1">
                <a:latin typeface="Vikaas" pitchFamily="82" charset="2"/>
              </a:rPr>
              <a:t>sY</a:t>
            </a:r>
            <a:r>
              <a:rPr lang="en-US" sz="3200" dirty="0">
                <a:latin typeface="Vikaas" pitchFamily="82" charset="2"/>
              </a:rPr>
              <a:t> (&gt;·</a:t>
            </a:r>
            <a:r>
              <a:rPr lang="en-US" sz="3200" dirty="0" err="1">
                <a:latin typeface="Vikaas" pitchFamily="82" charset="2"/>
              </a:rPr>
              <a:t>TÈsÔY</a:t>
            </a:r>
            <a:r>
              <a:rPr lang="en-US" sz="3200" dirty="0">
                <a:latin typeface="Vikaas" pitchFamily="82" charset="2"/>
              </a:rPr>
              <a:t>)</a:t>
            </a:r>
            <a:r>
              <a:rPr lang="en-US" sz="3200" dirty="0" err="1">
                <a:latin typeface="Vikaas" pitchFamily="82" charset="2"/>
              </a:rPr>
              <a:t>ýË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eÚ</a:t>
            </a:r>
            <a:r>
              <a:rPr lang="en-US" sz="3200" dirty="0">
                <a:latin typeface="Vikaas" pitchFamily="82" charset="2"/>
              </a:rPr>
              <a:t>+#</a:t>
            </a:r>
            <a:r>
              <a:rPr lang="en-US" sz="3200" dirty="0" err="1">
                <a:latin typeface="Vikaas" pitchFamily="82" charset="2"/>
              </a:rPr>
              <a:t>áTÔsÁT</a:t>
            </a:r>
            <a:r>
              <a:rPr lang="en-US" sz="3200" dirty="0">
                <a:latin typeface="Vikaas" pitchFamily="82" charset="2"/>
              </a:rPr>
              <a:t>. </a:t>
            </a:r>
            <a:r>
              <a:rPr lang="en-US" sz="3200" dirty="0" err="1">
                <a:latin typeface="Vikaas" pitchFamily="82" charset="2"/>
              </a:rPr>
              <a:t>n+Ôû</a:t>
            </a:r>
            <a:r>
              <a:rPr lang="en-US" sz="3200" dirty="0">
                <a:latin typeface="Vikaas" pitchFamily="82" charset="2"/>
              </a:rPr>
              <a:t>¿±&lt;ŠT </a:t>
            </a:r>
            <a:r>
              <a:rPr lang="en-US" sz="3200" dirty="0" err="1">
                <a:latin typeface="Vikaas" pitchFamily="82" charset="2"/>
              </a:rPr>
              <a:t>mHŽ</a:t>
            </a:r>
            <a:r>
              <a:rPr lang="en-US" sz="3200" dirty="0">
                <a:latin typeface="Vikaas" pitchFamily="82" charset="2"/>
              </a:rPr>
              <a:t>&amp;€</a:t>
            </a:r>
            <a:r>
              <a:rPr lang="en-US" sz="3200" dirty="0" err="1">
                <a:latin typeface="Vikaas" pitchFamily="82" charset="2"/>
              </a:rPr>
              <a:t>sYm</a:t>
            </a:r>
            <a:r>
              <a:rPr lang="en-US" sz="3200" dirty="0">
                <a:latin typeface="Vikaas" pitchFamily="82" charset="2"/>
              </a:rPr>
              <a:t>|˜</a:t>
            </a:r>
            <a:r>
              <a:rPr lang="en-US" sz="3200" dirty="0" err="1">
                <a:latin typeface="Vikaas" pitchFamily="82" charset="2"/>
              </a:rPr>
              <a:t>tÅ</a:t>
            </a:r>
            <a:r>
              <a:rPr lang="en-US" sz="3200" dirty="0">
                <a:latin typeface="Vikaas" pitchFamily="82" charset="2"/>
              </a:rPr>
              <a:t>£” #î+~ 16 </a:t>
            </a:r>
            <a:r>
              <a:rPr lang="en-US" sz="3200" dirty="0" err="1">
                <a:latin typeface="Vikaas" pitchFamily="82" charset="2"/>
              </a:rPr>
              <a:t>çbÍ+rjáT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ÂskÍÎHŽà</a:t>
            </a:r>
            <a:r>
              <a:rPr lang="en-US" sz="3200" dirty="0">
                <a:latin typeface="Vikaas" pitchFamily="82" charset="2"/>
              </a:rPr>
              <a:t> ™d+³sÁ¢qT &lt;</a:t>
            </a:r>
            <a:r>
              <a:rPr lang="en-US" sz="3200" dirty="0" err="1">
                <a:latin typeface="Vikaas" pitchFamily="82" charset="2"/>
              </a:rPr>
              <a:t>ûXø</a:t>
            </a:r>
            <a:r>
              <a:rPr lang="en-US" sz="3200" dirty="0">
                <a:latin typeface="Vikaas" pitchFamily="82" charset="2"/>
              </a:rPr>
              <a:t> y«</a:t>
            </a:r>
            <a:r>
              <a:rPr lang="en-US" sz="3200" dirty="0" err="1">
                <a:latin typeface="Vikaas" pitchFamily="82" charset="2"/>
              </a:rPr>
              <a:t>dŸï</a:t>
            </a:r>
            <a:r>
              <a:rPr lang="en-US" sz="3200" dirty="0">
                <a:latin typeface="Vikaas" pitchFamily="82" charset="2"/>
              </a:rPr>
              <a:t>+&gt;± </a:t>
            </a:r>
            <a:r>
              <a:rPr lang="en-US" sz="3200" dirty="0" err="1">
                <a:latin typeface="Vikaas" pitchFamily="82" charset="2"/>
              </a:rPr>
              <a:t>Hî</a:t>
            </a:r>
            <a:r>
              <a:rPr lang="en-US" sz="3200" dirty="0">
                <a:latin typeface="Vikaas" pitchFamily="82" charset="2"/>
              </a:rPr>
              <a:t>\¿=\</a:t>
            </a:r>
            <a:r>
              <a:rPr lang="en-US" sz="3200" dirty="0" err="1">
                <a:latin typeface="Vikaas" pitchFamily="82" charset="2"/>
              </a:rPr>
              <a:t>TÎÔsÁT</a:t>
            </a:r>
            <a:r>
              <a:rPr lang="en-US" sz="3200" dirty="0">
                <a:latin typeface="Vikaas" pitchFamily="82" charset="2"/>
              </a:rPr>
              <a:t>. </a:t>
            </a:r>
            <a:r>
              <a:rPr lang="en-US" sz="3200" dirty="0" err="1">
                <a:latin typeface="Vikaas" pitchFamily="82" charset="2"/>
              </a:rPr>
              <a:t>ç|Ÿ</a:t>
            </a:r>
            <a:r>
              <a:rPr lang="en-US" sz="3200" dirty="0">
                <a:latin typeface="Vikaas" pitchFamily="82" charset="2"/>
              </a:rPr>
              <a:t>¿£Ü </a:t>
            </a:r>
            <a:r>
              <a:rPr lang="en-US" sz="3200" dirty="0" err="1">
                <a:latin typeface="Vikaas" pitchFamily="82" charset="2"/>
              </a:rPr>
              <a:t>yîÕ|Ÿ¯Ô</a:t>
            </a:r>
            <a:r>
              <a:rPr lang="en-US" sz="3200" dirty="0">
                <a:latin typeface="Vikaas" pitchFamily="82" charset="2"/>
              </a:rPr>
              <a:t>«\T </a:t>
            </a:r>
            <a:r>
              <a:rPr lang="en-US" sz="3200" dirty="0" err="1">
                <a:latin typeface="Vikaas" pitchFamily="82" charset="2"/>
              </a:rPr>
              <a:t>dŸ+uó</a:t>
            </a:r>
            <a:r>
              <a:rPr lang="en-US" sz="3200" dirty="0">
                <a:latin typeface="Vikaas" pitchFamily="82" charset="2"/>
              </a:rPr>
              <a:t>„$+º</a:t>
            </a:r>
            <a:r>
              <a:rPr lang="en-US" sz="3200" dirty="0" err="1">
                <a:latin typeface="Vikaas" pitchFamily="82" charset="2"/>
              </a:rPr>
              <a:t>q|ŸÚ&amp;ƒT</a:t>
            </a:r>
            <a:r>
              <a:rPr lang="en-US" sz="3200" dirty="0">
                <a:latin typeface="Vikaas" pitchFamily="82" charset="2"/>
              </a:rPr>
              <a:t> M{</a:t>
            </a:r>
            <a:r>
              <a:rPr lang="en-US" sz="3200" dirty="0" err="1">
                <a:latin typeface="Vikaas" pitchFamily="82" charset="2"/>
              </a:rPr>
              <a:t>ìeýñ</a:t>
            </a:r>
            <a:r>
              <a:rPr lang="en-US" sz="3200" dirty="0">
                <a:latin typeface="Vikaas" pitchFamily="82" charset="2"/>
              </a:rPr>
              <a:t>¢ </a:t>
            </a:r>
            <a:r>
              <a:rPr lang="en-US" sz="3200" dirty="0" err="1">
                <a:latin typeface="Vikaas" pitchFamily="82" charset="2"/>
              </a:rPr>
              <a:t>Ôá</a:t>
            </a:r>
            <a:r>
              <a:rPr lang="en-US" sz="3200" dirty="0">
                <a:latin typeface="Vikaas" pitchFamily="82" charset="2"/>
              </a:rPr>
              <a:t>¿£ŒD </a:t>
            </a:r>
            <a:r>
              <a:rPr lang="en-US" sz="3200" dirty="0" err="1">
                <a:latin typeface="Vikaas" pitchFamily="82" charset="2"/>
              </a:rPr>
              <a:t>dŸVŸäjáT</a:t>
            </a:r>
            <a:r>
              <a:rPr lang="en-US" sz="3200" dirty="0">
                <a:latin typeface="Vikaas" pitchFamily="82" charset="2"/>
              </a:rPr>
              <a:t>+ n+~+#û+&lt;ŠTÅ£” M\</a:t>
            </a:r>
            <a:r>
              <a:rPr lang="en-US" sz="3200" dirty="0" err="1">
                <a:latin typeface="Vikaas" pitchFamily="82" charset="2"/>
              </a:rPr>
              <a:t>eÚÔáT</a:t>
            </a:r>
            <a:r>
              <a:rPr lang="en-US" sz="3200" dirty="0">
                <a:latin typeface="Vikaas" pitchFamily="82" charset="2"/>
              </a:rPr>
              <a:t>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Vikaas" pitchFamily="82" charset="2"/>
              </a:rPr>
              <a:t>HûwŸqýÙ</a:t>
            </a:r>
            <a:r>
              <a:rPr lang="en-US" dirty="0">
                <a:latin typeface="Vikaas" pitchFamily="82" charset="2"/>
              </a:rPr>
              <a:t> &amp;C²dŸ¼sY </a:t>
            </a:r>
            <a:r>
              <a:rPr lang="en-US" dirty="0" err="1">
                <a:latin typeface="Vikaas" pitchFamily="82" charset="2"/>
              </a:rPr>
              <a:t>eÖHûCÙyîT</a:t>
            </a:r>
            <a:r>
              <a:rPr lang="en-US" dirty="0">
                <a:latin typeface="Vikaas" pitchFamily="82" charset="2"/>
              </a:rPr>
              <a:t>+{Ù n&lt;ó‘]{¡“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ó‘qeT+çÜ</a:t>
            </a:r>
            <a:r>
              <a:rPr lang="en-US" dirty="0">
                <a:latin typeface="Vikaas" pitchFamily="82" charset="2"/>
              </a:rPr>
              <a:t> n&lt;</a:t>
            </a:r>
            <a:r>
              <a:rPr lang="en-US" dirty="0" err="1">
                <a:latin typeface="Vikaas" pitchFamily="82" charset="2"/>
              </a:rPr>
              <a:t>óŠ</a:t>
            </a:r>
            <a:r>
              <a:rPr lang="en-US" dirty="0">
                <a:latin typeface="Vikaas" pitchFamily="82" charset="2"/>
              </a:rPr>
              <a:t>«¿£</a:t>
            </a:r>
            <a:r>
              <a:rPr lang="en-US" dirty="0" err="1">
                <a:latin typeface="Vikaas" pitchFamily="82" charset="2"/>
              </a:rPr>
              <a:t>ŒÔáq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Hî</a:t>
            </a:r>
            <a:r>
              <a:rPr lang="en-US" dirty="0">
                <a:latin typeface="Vikaas" pitchFamily="82" charset="2"/>
              </a:rPr>
              <a:t>\¿=*Î+~. </a:t>
            </a:r>
            <a:r>
              <a:rPr lang="en-US" dirty="0" err="1">
                <a:latin typeface="Vikaas" pitchFamily="82" charset="2"/>
              </a:rPr>
              <a:t>yûT</a:t>
            </a:r>
            <a:r>
              <a:rPr lang="en-US" dirty="0">
                <a:latin typeface="Vikaas" pitchFamily="82" charset="2"/>
              </a:rPr>
              <a:t> 30, 2005q </a:t>
            </a:r>
            <a:r>
              <a:rPr lang="en-US" dirty="0" err="1">
                <a:latin typeface="Vikaas" pitchFamily="82" charset="2"/>
              </a:rPr>
              <a:t>yî</a:t>
            </a:r>
            <a:r>
              <a:rPr lang="en-US" dirty="0">
                <a:latin typeface="Vikaas" pitchFamily="82" charset="2"/>
              </a:rPr>
              <a:t>\Te&amp;q HÃ{ì|˜¾¹¿wŸHŽýË, ‡ n&lt;ó‘]{¡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 Ô=$Tˆ~ </a:t>
            </a:r>
            <a:r>
              <a:rPr lang="en-US" dirty="0" err="1">
                <a:latin typeface="Vikaas" pitchFamily="82" charset="2"/>
              </a:rPr>
              <a:t>eT</a:t>
            </a:r>
            <a:r>
              <a:rPr lang="en-US" dirty="0">
                <a:latin typeface="Vikaas" pitchFamily="82" charset="2"/>
              </a:rPr>
              <a:t>+~ $T+#</a:t>
            </a:r>
            <a:r>
              <a:rPr lang="en-US" dirty="0" err="1">
                <a:latin typeface="Vikaas" pitchFamily="82" charset="2"/>
              </a:rPr>
              <a:t>áÅ</a:t>
            </a:r>
            <a:r>
              <a:rPr lang="en-US" dirty="0">
                <a:latin typeface="Vikaas" pitchFamily="82" charset="2"/>
              </a:rPr>
              <a:t>£”+&amp;† </a:t>
            </a:r>
            <a:r>
              <a:rPr lang="en-US" dirty="0" err="1">
                <a:latin typeface="Vikaas" pitchFamily="82" charset="2"/>
              </a:rPr>
              <a:t>dŸuó„T</a:t>
            </a:r>
            <a:r>
              <a:rPr lang="en-US" dirty="0">
                <a:latin typeface="Vikaas" pitchFamily="82" charset="2"/>
              </a:rPr>
              <a:t>«\T </a:t>
            </a:r>
            <a:r>
              <a:rPr lang="en-US" dirty="0" err="1">
                <a:latin typeface="Vikaas" pitchFamily="82" charset="2"/>
              </a:rPr>
              <a:t>eÚ</a:t>
            </a:r>
            <a:r>
              <a:rPr lang="en-US" dirty="0">
                <a:latin typeface="Vikaas" pitchFamily="82" charset="2"/>
              </a:rPr>
              <a:t>+{²sÁ“, y]“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ó‘qeT+çÜ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ç|ŸÜbÍ~kÍïsÁ</a:t>
            </a:r>
            <a:r>
              <a:rPr lang="en-US" dirty="0">
                <a:latin typeface="Vikaas" pitchFamily="82" charset="2"/>
              </a:rPr>
              <a:t>“ y]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 ÿ¿£</a:t>
            </a:r>
            <a:r>
              <a:rPr lang="en-US" dirty="0" err="1">
                <a:latin typeface="Vikaas" pitchFamily="82" charset="2"/>
              </a:rPr>
              <a:t>sÁT</a:t>
            </a:r>
            <a:r>
              <a:rPr lang="en-US" dirty="0">
                <a:latin typeface="Vikaas" pitchFamily="82" charset="2"/>
              </a:rPr>
              <a:t> –</a:t>
            </a:r>
            <a:r>
              <a:rPr lang="en-US" dirty="0" err="1">
                <a:latin typeface="Vikaas" pitchFamily="82" charset="2"/>
              </a:rPr>
              <a:t>bÍ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óŠ«Å£Œ</a:t>
            </a:r>
            <a:r>
              <a:rPr lang="en-US" dirty="0">
                <a:latin typeface="Vikaas" pitchFamily="82" charset="2"/>
              </a:rPr>
              <a:t>”\T&gt;± </a:t>
            </a:r>
            <a:r>
              <a:rPr lang="en-US" dirty="0" err="1">
                <a:latin typeface="Vikaas" pitchFamily="82" charset="2"/>
              </a:rPr>
              <a:t>eÚ</a:t>
            </a:r>
            <a:r>
              <a:rPr lang="en-US" dirty="0">
                <a:latin typeface="Vikaas" pitchFamily="82" charset="2"/>
              </a:rPr>
              <a:t>+{²sÁ“ |</a:t>
            </a:r>
            <a:r>
              <a:rPr lang="en-US" dirty="0" err="1">
                <a:latin typeface="Vikaas" pitchFamily="82" charset="2"/>
              </a:rPr>
              <a:t>sÃØe&amp;ƒ</a:t>
            </a:r>
            <a:r>
              <a:rPr lang="en-US" dirty="0">
                <a:latin typeface="Vikaas" pitchFamily="82" charset="2"/>
              </a:rPr>
              <a:t>+ È]Ð+~. ný²¹&gt; ]</a:t>
            </a:r>
            <a:r>
              <a:rPr lang="en-US" dirty="0" err="1">
                <a:latin typeface="Vikaas" pitchFamily="82" charset="2"/>
              </a:rPr>
              <a:t>fÉ®sÁT</a:t>
            </a:r>
            <a:r>
              <a:rPr lang="en-US" dirty="0">
                <a:latin typeface="Vikaas" pitchFamily="82" charset="2"/>
              </a:rPr>
              <a:t>¦ </a:t>
            </a:r>
            <a:r>
              <a:rPr lang="en-US" dirty="0" err="1">
                <a:latin typeface="Vikaas" pitchFamily="82" charset="2"/>
              </a:rPr>
              <a:t>ÈqsÁýÙ</a:t>
            </a:r>
            <a:r>
              <a:rPr lang="en-US" dirty="0">
                <a:latin typeface="Vikaas" pitchFamily="82" charset="2"/>
              </a:rPr>
              <a:t> mHŽ.d¾. $CÙ“ –</a:t>
            </a:r>
            <a:r>
              <a:rPr lang="en-US" dirty="0" err="1">
                <a:latin typeface="Vikaas" pitchFamily="82" charset="2"/>
              </a:rPr>
              <a:t>bÍ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óŠ«Å£Œ</a:t>
            </a:r>
            <a:r>
              <a:rPr lang="en-US" dirty="0">
                <a:latin typeface="Vikaas" pitchFamily="82" charset="2"/>
              </a:rPr>
              <a:t>”“&gt;± “</a:t>
            </a:r>
            <a:r>
              <a:rPr lang="en-US" dirty="0" err="1">
                <a:latin typeface="Vikaas" pitchFamily="82" charset="2"/>
              </a:rPr>
              <a:t>jáT$T</a:t>
            </a:r>
            <a:r>
              <a:rPr lang="en-US" dirty="0">
                <a:latin typeface="Vikaas" pitchFamily="82" charset="2"/>
              </a:rPr>
              <a:t>+#</a:t>
            </a:r>
            <a:r>
              <a:rPr lang="en-US" dirty="0" err="1">
                <a:latin typeface="Vikaas" pitchFamily="82" charset="2"/>
              </a:rPr>
              <a:t>sÁT</a:t>
            </a:r>
            <a:r>
              <a:rPr lang="en-US" dirty="0">
                <a:latin typeface="Vikaas" pitchFamily="82" charset="2"/>
              </a:rPr>
              <a:t>. </a:t>
            </a:r>
            <a:r>
              <a:rPr lang="en-US" dirty="0" err="1">
                <a:latin typeface="Vikaas" pitchFamily="82" charset="2"/>
              </a:rPr>
              <a:t>eTsÃ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nsTT</a:t>
            </a:r>
            <a:r>
              <a:rPr lang="en-US" dirty="0">
                <a:latin typeface="Vikaas" pitchFamily="82" charset="2"/>
              </a:rPr>
              <a:t>&lt;ŠT&gt;·</a:t>
            </a:r>
            <a:r>
              <a:rPr lang="en-US" dirty="0" err="1">
                <a:latin typeface="Vikaas" pitchFamily="82" charset="2"/>
              </a:rPr>
              <a:t>TsÁT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dŸuó„T</a:t>
            </a:r>
            <a:r>
              <a:rPr lang="en-US" dirty="0">
                <a:latin typeface="Vikaas" pitchFamily="82" charset="2"/>
              </a:rPr>
              <a:t>«\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ó‘qeT+çÜ</a:t>
            </a:r>
            <a:r>
              <a:rPr lang="en-US" dirty="0">
                <a:latin typeface="Vikaas" pitchFamily="82" charset="2"/>
              </a:rPr>
              <a:t> H$</a:t>
            </a:r>
            <a:r>
              <a:rPr lang="en-US" dirty="0" err="1">
                <a:latin typeface="Vikaas" pitchFamily="82" charset="2"/>
              </a:rPr>
              <a:t>THû</a:t>
            </a:r>
            <a:r>
              <a:rPr lang="en-US" dirty="0">
                <a:latin typeface="Vikaas" pitchFamily="82" charset="2"/>
              </a:rPr>
              <a:t>{Ù #</a:t>
            </a:r>
            <a:r>
              <a:rPr lang="en-US" dirty="0" err="1">
                <a:latin typeface="Vikaas" pitchFamily="82" charset="2"/>
              </a:rPr>
              <a:t>ûkÍïsÁT</a:t>
            </a:r>
            <a:r>
              <a:rPr lang="en-US" dirty="0">
                <a:latin typeface="Vikaas" pitchFamily="82" charset="2"/>
              </a:rPr>
              <a:t>. –</a:t>
            </a:r>
            <a:r>
              <a:rPr lang="en-US" dirty="0" err="1">
                <a:latin typeface="Vikaas" pitchFamily="82" charset="2"/>
              </a:rPr>
              <a:t>bÍ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óŠ«Å£Œ</a:t>
            </a:r>
            <a:r>
              <a:rPr lang="en-US" dirty="0">
                <a:latin typeface="Vikaas" pitchFamily="82" charset="2"/>
              </a:rPr>
              <a:t>”“¿ì ¹¿_Hû{Ù </a:t>
            </a:r>
            <a:r>
              <a:rPr lang="en-US" dirty="0" err="1">
                <a:latin typeface="Vikaas" pitchFamily="82" charset="2"/>
              </a:rPr>
              <a:t>eT+çÜ</a:t>
            </a:r>
            <a:r>
              <a:rPr lang="en-US" dirty="0">
                <a:latin typeface="Vikaas" pitchFamily="82" charset="2"/>
              </a:rPr>
              <a:t> ™VA&lt;‘, $TÐ*q </a:t>
            </a:r>
            <a:r>
              <a:rPr lang="en-US" dirty="0" err="1">
                <a:latin typeface="Vikaas" pitchFamily="82" charset="2"/>
              </a:rPr>
              <a:t>dŸuó„T</a:t>
            </a:r>
            <a:r>
              <a:rPr lang="en-US" dirty="0">
                <a:latin typeface="Vikaas" pitchFamily="82" charset="2"/>
              </a:rPr>
              <a:t>«\Å£” </a:t>
            </a:r>
            <a:r>
              <a:rPr lang="en-US" dirty="0" err="1">
                <a:latin typeface="Vikaas" pitchFamily="82" charset="2"/>
              </a:rPr>
              <a:t>dŸVŸäjáTeT+çÜ</a:t>
            </a:r>
            <a:r>
              <a:rPr lang="en-US" dirty="0">
                <a:latin typeface="Vikaas" pitchFamily="82" charset="2"/>
              </a:rPr>
              <a:t> ™VA&lt;‘ ‚#</a:t>
            </a:r>
            <a:r>
              <a:rPr lang="en-US" dirty="0" err="1">
                <a:latin typeface="Vikaas" pitchFamily="82" charset="2"/>
              </a:rPr>
              <a:t>ÌsÁT</a:t>
            </a:r>
            <a:r>
              <a:rPr lang="en-US" dirty="0">
                <a:latin typeface="Vikaas" pitchFamily="82" charset="2"/>
              </a:rPr>
              <a:t>. $|</a:t>
            </a:r>
            <a:r>
              <a:rPr lang="en-US" dirty="0" err="1">
                <a:latin typeface="Vikaas" pitchFamily="82" charset="2"/>
              </a:rPr>
              <a:t>ŸÔáTï</a:t>
            </a:r>
            <a:r>
              <a:rPr lang="en-US" dirty="0">
                <a:latin typeface="Vikaas" pitchFamily="82" charset="2"/>
              </a:rPr>
              <a:t> “sÁÇVŸ²DÅ£”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+‹+~ó+ºq $&lt;</a:t>
            </a:r>
            <a:r>
              <a:rPr lang="en-US" dirty="0" err="1">
                <a:latin typeface="Vikaas" pitchFamily="82" charset="2"/>
              </a:rPr>
              <a:t>ó‘H</a:t>
            </a:r>
            <a:r>
              <a:rPr lang="en-US" dirty="0">
                <a:latin typeface="Vikaas" pitchFamily="82" charset="2"/>
              </a:rPr>
              <a:t>\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, ç|ŸD²[¿£\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‡ n&lt;ó‘]{¡ “</a:t>
            </a:r>
            <a:r>
              <a:rPr lang="en-US" dirty="0" err="1">
                <a:latin typeface="Vikaas" pitchFamily="82" charset="2"/>
              </a:rPr>
              <a:t>sÆ</a:t>
            </a:r>
            <a:r>
              <a:rPr lang="en-US" dirty="0">
                <a:latin typeface="Vikaas" pitchFamily="82" charset="2"/>
              </a:rPr>
              <a:t>]</a:t>
            </a:r>
            <a:r>
              <a:rPr lang="en-US" dirty="0" err="1">
                <a:latin typeface="Vikaas" pitchFamily="82" charset="2"/>
              </a:rPr>
              <a:t>dŸTï</a:t>
            </a:r>
            <a:r>
              <a:rPr lang="en-US" dirty="0">
                <a:latin typeface="Vikaas" pitchFamily="82" charset="2"/>
              </a:rPr>
              <a:t>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64770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Vasantha" pitchFamily="82" charset="2"/>
              </a:rPr>
              <a:t>uó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…&gt;Ã[¿£+&gt;± 8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XæÔá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+ $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dÓïsÁ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’+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n+fñ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 40 $T*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jáTHŽ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 ™V²¿±¼sÁT¢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uó„Ö$T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 €¿£d¾ˆ¿£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esÁ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&lt;Š\T, q&lt;ŠT\T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bõ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+&gt;·&amp;ƒ+ e+{ì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uÉ&amp;ƒ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&lt;Š m&lt;ŠTs=Ø+³TH•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sTT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.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nsTT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&lt;ûd¾ \¿£Œ\™|Õ&gt;± ÈHuó² &gt;·\ 35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ç|Ÿ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&lt;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ó‘q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 |Ÿ³¼D²\T, ]¿£¼sY 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dØ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\T™|Õ €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sÁT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n+Ôá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¿£+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fñ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mÅ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£”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Øe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uó„Ö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¿£+|Ÿ+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qyîÖ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&lt;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ŠjûT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« H\T&gt;·T,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nsTT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&lt;ŠT CËHŽ\ |Ÿ]~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óýË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eÚH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•</a:t>
            </a:r>
            <a:r>
              <a:rPr lang="en-US" sz="4800" dirty="0" err="1">
                <a:solidFill>
                  <a:srgbClr val="7030A0"/>
                </a:solidFill>
                <a:latin typeface="Vasantha" pitchFamily="82" charset="2"/>
              </a:rPr>
              <a:t>sTT</a:t>
            </a:r>
            <a:r>
              <a:rPr lang="en-US" sz="4800" dirty="0">
                <a:solidFill>
                  <a:srgbClr val="7030A0"/>
                </a:solidFill>
                <a:latin typeface="Vasantha" pitchFamily="8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>
                <a:latin typeface="Vikaas" pitchFamily="82" charset="2"/>
              </a:rPr>
              <a:t/>
            </a:r>
            <a:br>
              <a:rPr lang="en-US" dirty="0">
                <a:latin typeface="Vikaas" pitchFamily="82" charset="2"/>
              </a:rPr>
            </a:b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 $|</a:t>
            </a:r>
            <a:r>
              <a:rPr lang="en-US" dirty="0" err="1">
                <a:latin typeface="Vikaas" pitchFamily="82" charset="2"/>
              </a:rPr>
              <a:t>ŸÔáTï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„$+ºq &lt;Š]$Tý², €d¾jáÖ |˜Ÿd¾|˜¾¿ù ¯›</a:t>
            </a:r>
            <a:r>
              <a:rPr lang="en-US" dirty="0" err="1">
                <a:latin typeface="Vikaas" pitchFamily="82" charset="2"/>
              </a:rPr>
              <a:t>qýÙ</a:t>
            </a:r>
            <a:r>
              <a:rPr lang="en-US" dirty="0">
                <a:latin typeface="Vikaas" pitchFamily="82" charset="2"/>
              </a:rPr>
              <a:t> ç&gt;·</a:t>
            </a:r>
            <a:r>
              <a:rPr lang="en-US" dirty="0" err="1">
                <a:latin typeface="Vikaas" pitchFamily="82" charset="2"/>
              </a:rPr>
              <a:t>Ö|t</a:t>
            </a:r>
            <a:r>
              <a:rPr lang="en-US" dirty="0">
                <a:latin typeface="Vikaas" pitchFamily="82" charset="2"/>
              </a:rPr>
              <a:t> MT{ì+&gt;´ €|˜t ~ ‚+³¹s•wŸqýÙ ™</a:t>
            </a:r>
            <a:r>
              <a:rPr lang="en-US" dirty="0" err="1">
                <a:latin typeface="Vikaas" pitchFamily="82" charset="2"/>
              </a:rPr>
              <a:t>dsYÌ</a:t>
            </a:r>
            <a:r>
              <a:rPr lang="en-US" dirty="0">
                <a:latin typeface="Vikaas" pitchFamily="82" charset="2"/>
              </a:rPr>
              <a:t> n+&amp;Ž </a:t>
            </a:r>
            <a:r>
              <a:rPr lang="en-US" dirty="0" err="1">
                <a:latin typeface="Vikaas" pitchFamily="82" charset="2"/>
              </a:rPr>
              <a:t>ÂsdŸÖØ</a:t>
            </a:r>
            <a:r>
              <a:rPr lang="en-US" dirty="0">
                <a:latin typeface="Vikaas" pitchFamily="82" charset="2"/>
              </a:rPr>
              <a:t>« </a:t>
            </a:r>
            <a:r>
              <a:rPr lang="en-US" dirty="0" err="1">
                <a:latin typeface="Vikaas" pitchFamily="82" charset="2"/>
              </a:rPr>
              <a:t>n&amp;îÕÇÈ</a:t>
            </a:r>
            <a:r>
              <a:rPr lang="en-US" dirty="0">
                <a:latin typeface="Vikaas" pitchFamily="82" charset="2"/>
              </a:rPr>
              <a:t>¯ ç&gt;·</a:t>
            </a:r>
            <a:r>
              <a:rPr lang="en-US" dirty="0" err="1">
                <a:latin typeface="Vikaas" pitchFamily="82" charset="2"/>
              </a:rPr>
              <a:t>Ö|t</a:t>
            </a:r>
            <a:r>
              <a:rPr lang="en-US" dirty="0">
                <a:latin typeface="Vikaas" pitchFamily="82" charset="2"/>
              </a:rPr>
              <a:t> uó²sÁÔYýË Âs+&amp;</a:t>
            </a:r>
            <a:r>
              <a:rPr lang="en-US" dirty="0" err="1">
                <a:latin typeface="Vikaas" pitchFamily="82" charset="2"/>
              </a:rPr>
              <a:t>ƒT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sÃE</a:t>
            </a:r>
            <a:r>
              <a:rPr lang="en-US" dirty="0">
                <a:latin typeface="Vikaas" pitchFamily="82" charset="2"/>
              </a:rPr>
              <a:t>\bÍ³T “sÁÇV¾²+º+~.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¿£Ü </a:t>
            </a:r>
            <a:r>
              <a:rPr lang="en-US" dirty="0" err="1">
                <a:latin typeface="Vikaas" pitchFamily="82" charset="2"/>
              </a:rPr>
              <a:t>yîÕ|Ÿ¯Ô</a:t>
            </a:r>
            <a:r>
              <a:rPr lang="en-US" dirty="0">
                <a:latin typeface="Vikaas" pitchFamily="82" charset="2"/>
              </a:rPr>
              <a:t>«\T, ‚</a:t>
            </a:r>
            <a:r>
              <a:rPr lang="en-US" dirty="0" err="1">
                <a:latin typeface="Vikaas" pitchFamily="82" charset="2"/>
              </a:rPr>
              <a:t>ÔásÁ</a:t>
            </a:r>
            <a:r>
              <a:rPr lang="en-US" dirty="0">
                <a:latin typeface="Vikaas" pitchFamily="82" charset="2"/>
              </a:rPr>
              <a:t> $|</a:t>
            </a:r>
            <a:r>
              <a:rPr lang="en-US" dirty="0" err="1">
                <a:latin typeface="Vikaas" pitchFamily="82" charset="2"/>
              </a:rPr>
              <a:t>ŸÔáTï</a:t>
            </a:r>
            <a:r>
              <a:rPr lang="en-US" dirty="0">
                <a:latin typeface="Vikaas" pitchFamily="82" charset="2"/>
              </a:rPr>
              <a:t>\T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</a:t>
            </a:r>
            <a:r>
              <a:rPr lang="en-US" dirty="0" err="1">
                <a:latin typeface="Vikaas" pitchFamily="82" charset="2"/>
              </a:rPr>
              <a:t>q|ŸÚ&amp;ƒT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dŸÎ</a:t>
            </a:r>
            <a:r>
              <a:rPr lang="en-US" dirty="0">
                <a:latin typeface="Vikaas" pitchFamily="82" charset="2"/>
              </a:rPr>
              <a:t>+~+#û </a:t>
            </a:r>
            <a:r>
              <a:rPr lang="en-US" dirty="0" err="1">
                <a:latin typeface="Vikaas" pitchFamily="82" charset="2"/>
              </a:rPr>
              <a:t>e«edŸÆqT</a:t>
            </a:r>
            <a:r>
              <a:rPr lang="en-US" dirty="0">
                <a:latin typeface="Vikaas" pitchFamily="82" charset="2"/>
              </a:rPr>
              <a:t> |Ÿ{ìwŸ¼ |</a:t>
            </a:r>
            <a:r>
              <a:rPr lang="en-US" dirty="0" err="1">
                <a:latin typeface="Vikaas" pitchFamily="82" charset="2"/>
              </a:rPr>
              <a:t>ŸsÁT#áT¿Ãy</a:t>
            </a:r>
            <a:r>
              <a:rPr lang="en-US" dirty="0">
                <a:latin typeface="Vikaas" pitchFamily="82" charset="2"/>
              </a:rPr>
              <a:t>\“, |</a:t>
            </a:r>
            <a:r>
              <a:rPr lang="en-US" dirty="0" err="1">
                <a:latin typeface="Vikaas" pitchFamily="82" charset="2"/>
              </a:rPr>
              <a:t>ŸsÁdŸÎsÁ</a:t>
            </a:r>
            <a:r>
              <a:rPr lang="en-US" dirty="0">
                <a:latin typeface="Vikaas" pitchFamily="82" charset="2"/>
              </a:rPr>
              <a:t> dŸVŸ²¿±s“• ™|+</a:t>
            </a:r>
            <a:r>
              <a:rPr lang="en-US" dirty="0" err="1">
                <a:latin typeface="Vikaas" pitchFamily="82" charset="2"/>
              </a:rPr>
              <a:t>bõ</a:t>
            </a:r>
            <a:r>
              <a:rPr lang="en-US" dirty="0">
                <a:latin typeface="Vikaas" pitchFamily="82" charset="2"/>
              </a:rPr>
              <a:t>+~+#</a:t>
            </a:r>
            <a:r>
              <a:rPr lang="en-US" dirty="0" err="1">
                <a:latin typeface="Vikaas" pitchFamily="82" charset="2"/>
              </a:rPr>
              <a:t>áT¿Ãy</a:t>
            </a:r>
            <a:r>
              <a:rPr lang="en-US" dirty="0">
                <a:latin typeface="Vikaas" pitchFamily="82" charset="2"/>
              </a:rPr>
              <a:t>\“ </a:t>
            </a:r>
            <a:r>
              <a:rPr lang="en-US" dirty="0" err="1">
                <a:latin typeface="Vikaas" pitchFamily="82" charset="2"/>
              </a:rPr>
              <a:t>ç|Ÿ|Ÿ</a:t>
            </a:r>
            <a:r>
              <a:rPr lang="en-US" dirty="0">
                <a:latin typeface="Vikaas" pitchFamily="82" charset="2"/>
              </a:rPr>
              <a:t>+#á &lt;</a:t>
            </a:r>
            <a:r>
              <a:rPr lang="en-US" dirty="0" err="1">
                <a:latin typeface="Vikaas" pitchFamily="82" charset="2"/>
              </a:rPr>
              <a:t>ûXæ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¿Ã]+~.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ikaas" pitchFamily="82" charset="2"/>
              </a:rPr>
              <a:t>&amp;C²dŸ¼sY </a:t>
            </a:r>
            <a:r>
              <a:rPr lang="en-US" dirty="0" err="1">
                <a:latin typeface="Vikaas" pitchFamily="82" charset="2"/>
              </a:rPr>
              <a:t>eÖHûCÙyîT</a:t>
            </a:r>
            <a:r>
              <a:rPr lang="en-US" dirty="0">
                <a:latin typeface="Vikaas" pitchFamily="82" charset="2"/>
              </a:rPr>
              <a:t>+{Ù _\</a:t>
            </a:r>
            <a:r>
              <a:rPr lang="en-US" dirty="0" err="1">
                <a:latin typeface="Vikaas" pitchFamily="82" charset="2"/>
              </a:rPr>
              <a:t>T¢ýË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eÚq</a:t>
            </a:r>
            <a:r>
              <a:rPr lang="en-US" dirty="0">
                <a:latin typeface="Vikaas" pitchFamily="82" charset="2"/>
              </a:rPr>
              <a:t>• </a:t>
            </a:r>
            <a:r>
              <a:rPr lang="en-US" dirty="0" err="1">
                <a:latin typeface="Vikaas" pitchFamily="82" charset="2"/>
              </a:rPr>
              <a:t>eTsÃ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eTTK«yîT®q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n+Xø</a:t>
            </a:r>
            <a:r>
              <a:rPr lang="en-US" dirty="0">
                <a:latin typeface="Vikaas" pitchFamily="82" charset="2"/>
              </a:rPr>
              <a:t>+ &amp;C²dŸ¼sÁT </a:t>
            </a:r>
            <a:r>
              <a:rPr lang="en-US" dirty="0" err="1">
                <a:latin typeface="Vikaas" pitchFamily="82" charset="2"/>
              </a:rPr>
              <a:t>ÂskÍÎqTà</a:t>
            </a:r>
            <a:r>
              <a:rPr lang="en-US" dirty="0">
                <a:latin typeface="Vikaas" pitchFamily="82" charset="2"/>
              </a:rPr>
              <a:t> |˜Ÿ+&amp;</a:t>
            </a:r>
            <a:r>
              <a:rPr lang="en-US" dirty="0" err="1">
                <a:latin typeface="Vikaas" pitchFamily="82" charset="2"/>
              </a:rPr>
              <a:t>ƒT</a:t>
            </a:r>
            <a:r>
              <a:rPr lang="en-US" dirty="0">
                <a:latin typeface="Vikaas" pitchFamily="82" charset="2"/>
              </a:rPr>
              <a:t>, &amp;C²dŸ¼sÁT $T{ì¹&gt;</a:t>
            </a:r>
            <a:r>
              <a:rPr lang="en-US" dirty="0" err="1">
                <a:latin typeface="Vikaas" pitchFamily="82" charset="2"/>
              </a:rPr>
              <a:t>wŸHŽ</a:t>
            </a:r>
            <a:r>
              <a:rPr lang="en-US" dirty="0">
                <a:latin typeface="Vikaas" pitchFamily="82" charset="2"/>
              </a:rPr>
              <a:t> |˜Ÿ+&amp;</a:t>
            </a:r>
            <a:r>
              <a:rPr lang="en-US" dirty="0" err="1">
                <a:latin typeface="Vikaas" pitchFamily="82" charset="2"/>
              </a:rPr>
              <a:t>ƒT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C²rjáT, sçwŸ¼, ›ý²¢ </a:t>
            </a:r>
            <a:r>
              <a:rPr lang="en-US" dirty="0" err="1">
                <a:latin typeface="Vikaas" pitchFamily="82" charset="2"/>
              </a:rPr>
              <a:t>kÍÆsTT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Hî</a:t>
            </a:r>
            <a:r>
              <a:rPr lang="en-US" dirty="0">
                <a:latin typeface="Vikaas" pitchFamily="82" charset="2"/>
              </a:rPr>
              <a:t>\¿=\Î³+, qwŸ¼|Ÿ]</a:t>
            </a:r>
            <a:r>
              <a:rPr lang="en-US" dirty="0" err="1">
                <a:latin typeface="Vikaas" pitchFamily="82" charset="2"/>
              </a:rPr>
              <a:t>VŸäsÁ</a:t>
            </a:r>
            <a:r>
              <a:rPr lang="en-US" dirty="0">
                <a:latin typeface="Vikaas" pitchFamily="82" charset="2"/>
              </a:rPr>
              <a:t>+, </a:t>
            </a:r>
            <a:r>
              <a:rPr lang="en-US" dirty="0" err="1">
                <a:latin typeface="Vikaas" pitchFamily="82" charset="2"/>
              </a:rPr>
              <a:t>dŸVŸäjáT</a:t>
            </a:r>
            <a:r>
              <a:rPr lang="en-US" dirty="0">
                <a:latin typeface="Vikaas" pitchFamily="82" charset="2"/>
              </a:rPr>
              <a:t>+ n+~+#á³+ýË Å£”\, </a:t>
            </a:r>
            <a:r>
              <a:rPr lang="en-US" dirty="0" err="1">
                <a:latin typeface="Vikaas" pitchFamily="82" charset="2"/>
              </a:rPr>
              <a:t>eTÔá</a:t>
            </a:r>
            <a:r>
              <a:rPr lang="en-US" dirty="0">
                <a:latin typeface="Vikaas" pitchFamily="82" charset="2"/>
              </a:rPr>
              <a:t>, *+&gt;· </a:t>
            </a:r>
            <a:r>
              <a:rPr lang="en-US" dirty="0" err="1">
                <a:latin typeface="Vikaas" pitchFamily="82" charset="2"/>
              </a:rPr>
              <a:t>uñ</a:t>
            </a:r>
            <a:r>
              <a:rPr lang="en-US" dirty="0">
                <a:latin typeface="Vikaas" pitchFamily="82" charset="2"/>
              </a:rPr>
              <a:t>&lt;ó‘\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bÍ</a:t>
            </a:r>
            <a:r>
              <a:rPr lang="en-US" dirty="0">
                <a:latin typeface="Vikaas" pitchFamily="82" charset="2"/>
              </a:rPr>
              <a:t>{ì+#</a:t>
            </a:r>
            <a:r>
              <a:rPr lang="en-US" dirty="0" err="1">
                <a:latin typeface="Vikaas" pitchFamily="82" charset="2"/>
              </a:rPr>
              <a:t>ás</a:t>
            </a:r>
            <a:r>
              <a:rPr lang="en-US" dirty="0">
                <a:latin typeface="Vikaas" pitchFamily="82" charset="2"/>
              </a:rPr>
              <a:t>&lt;ŠT. </a:t>
            </a:r>
            <a:r>
              <a:rPr lang="en-US" dirty="0" err="1">
                <a:latin typeface="Vikaas" pitchFamily="82" charset="2"/>
              </a:rPr>
              <a:t>ç|Ÿuó„TÔáÇ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dŸ+dŸÆ</a:t>
            </a:r>
            <a:r>
              <a:rPr lang="en-US" dirty="0">
                <a:latin typeface="Vikaas" pitchFamily="82" charset="2"/>
              </a:rPr>
              <a:t>\Å£”, ‚</a:t>
            </a:r>
            <a:r>
              <a:rPr lang="en-US" dirty="0" err="1">
                <a:latin typeface="Vikaas" pitchFamily="82" charset="2"/>
              </a:rPr>
              <a:t>ÔásÁ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dŸ+dŸÆ</a:t>
            </a:r>
            <a:r>
              <a:rPr lang="en-US" dirty="0">
                <a:latin typeface="Vikaas" pitchFamily="82" charset="2"/>
              </a:rPr>
              <a:t>\Å£” #á³¼¯Ô« @sÎ³sTTq </a:t>
            </a:r>
            <a:r>
              <a:rPr lang="en-US" dirty="0" err="1">
                <a:latin typeface="Vikaas" pitchFamily="82" charset="2"/>
              </a:rPr>
              <a:t>dŸ+dŸÆ</a:t>
            </a:r>
            <a:r>
              <a:rPr lang="en-US" dirty="0">
                <a:latin typeface="Vikaas" pitchFamily="82" charset="2"/>
              </a:rPr>
              <a:t>\Å£” $|</a:t>
            </a:r>
            <a:r>
              <a:rPr lang="en-US" dirty="0" err="1">
                <a:latin typeface="Vikaas" pitchFamily="82" charset="2"/>
              </a:rPr>
              <a:t>ŸÔáTï</a:t>
            </a:r>
            <a:r>
              <a:rPr lang="en-US" dirty="0">
                <a:latin typeface="Vikaas" pitchFamily="82" charset="2"/>
              </a:rPr>
              <a:t> “sÁÇVŸ²DÅ£”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+‹+~ó+º 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&gt;·T €&lt;</a:t>
            </a:r>
            <a:r>
              <a:rPr lang="en-US" dirty="0" err="1">
                <a:latin typeface="Vikaas" pitchFamily="82" charset="2"/>
              </a:rPr>
              <a:t>ûXæ</a:t>
            </a:r>
            <a:r>
              <a:rPr lang="en-US" dirty="0">
                <a:latin typeface="Vikaas" pitchFamily="82" charset="2"/>
              </a:rPr>
              <a:t>\T ‚#</a:t>
            </a:r>
            <a:r>
              <a:rPr lang="en-US" dirty="0" err="1">
                <a:latin typeface="Vikaas" pitchFamily="82" charset="2"/>
              </a:rPr>
              <a:t>ûÌ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n~ó</a:t>
            </a:r>
            <a:r>
              <a:rPr lang="en-US" dirty="0">
                <a:latin typeface="Vikaas" pitchFamily="82" charset="2"/>
              </a:rPr>
              <a:t>¿±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+ ¹¿+ç&lt;Š </a:t>
            </a:r>
            <a:r>
              <a:rPr lang="en-US" dirty="0" err="1">
                <a:latin typeface="Vikaas" pitchFamily="82" charset="2"/>
              </a:rPr>
              <a:t>ç|Ÿuó„TÔÇ</a:t>
            </a:r>
            <a:r>
              <a:rPr lang="en-US" dirty="0">
                <a:latin typeface="Vikaas" pitchFamily="82" charset="2"/>
              </a:rPr>
              <a:t>“¿ì eÚ+³T+~. &amp;C²dŸ¼sY </a:t>
            </a:r>
            <a:r>
              <a:rPr lang="en-US" dirty="0" err="1">
                <a:latin typeface="Vikaas" pitchFamily="82" charset="2"/>
              </a:rPr>
              <a:t>eÖHûCÙyîT</a:t>
            </a:r>
            <a:r>
              <a:rPr lang="en-US" dirty="0">
                <a:latin typeface="Vikaas" pitchFamily="82" charset="2"/>
              </a:rPr>
              <a:t>+{Ù _\T¢ 2005ýË </a:t>
            </a:r>
            <a:r>
              <a:rPr lang="en-US" dirty="0" err="1">
                <a:latin typeface="Vikaas" pitchFamily="82" charset="2"/>
              </a:rPr>
              <a:t>kÍÆ</a:t>
            </a:r>
            <a:r>
              <a:rPr lang="en-US" dirty="0">
                <a:latin typeface="Vikaas" pitchFamily="82" charset="2"/>
              </a:rPr>
              <a:t>“¿£ n&lt;ó‘]{¡¿ì </a:t>
            </a:r>
            <a:r>
              <a:rPr lang="en-US" dirty="0" err="1">
                <a:latin typeface="Vikaas" pitchFamily="82" charset="2"/>
              </a:rPr>
              <a:t>ç|ŸeTTK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bÍçÔá</a:t>
            </a:r>
            <a:r>
              <a:rPr lang="en-US" dirty="0">
                <a:latin typeface="Vikaas" pitchFamily="82" charset="2"/>
              </a:rPr>
              <a:t> ‚</a:t>
            </a:r>
            <a:r>
              <a:rPr lang="en-US" dirty="0" err="1">
                <a:latin typeface="Vikaas" pitchFamily="82" charset="2"/>
              </a:rPr>
              <a:t>eÇ&amp;ƒ</a:t>
            </a:r>
            <a:r>
              <a:rPr lang="en-US" dirty="0">
                <a:latin typeface="Vikaas" pitchFamily="82" charset="2"/>
              </a:rPr>
              <a:t>+ È]Ð+~. n¿£Ø&amp; </a:t>
            </a:r>
            <a:r>
              <a:rPr lang="en-US" dirty="0" err="1">
                <a:latin typeface="Vikaas" pitchFamily="82" charset="2"/>
              </a:rPr>
              <a:t>n~ó</a:t>
            </a:r>
            <a:r>
              <a:rPr lang="en-US" dirty="0">
                <a:latin typeface="Vikaas" pitchFamily="82" charset="2"/>
              </a:rPr>
              <a:t>¿±</a:t>
            </a:r>
            <a:r>
              <a:rPr lang="en-US" dirty="0" err="1">
                <a:latin typeface="Vikaas" pitchFamily="82" charset="2"/>
              </a:rPr>
              <a:t>sÁT</a:t>
            </a:r>
            <a:r>
              <a:rPr lang="en-US" dirty="0">
                <a:latin typeface="Vikaas" pitchFamily="82" charset="2"/>
              </a:rPr>
              <a:t>\Å£”, d¾‹Ò+~¿ì </a:t>
            </a:r>
            <a:r>
              <a:rPr lang="en-US" dirty="0" err="1">
                <a:latin typeface="Vikaas" pitchFamily="82" charset="2"/>
              </a:rPr>
              <a:t>ÔáÐq</a:t>
            </a:r>
            <a:r>
              <a:rPr lang="en-US" dirty="0">
                <a:latin typeface="Vikaas" pitchFamily="82" charset="2"/>
              </a:rPr>
              <a:t> ¥¿£ŒD ‚</a:t>
            </a:r>
            <a:r>
              <a:rPr lang="en-US" dirty="0" err="1">
                <a:latin typeface="Vikaas" pitchFamily="82" charset="2"/>
              </a:rPr>
              <a:t>dŸTï</a:t>
            </a:r>
            <a:r>
              <a:rPr lang="en-US" dirty="0">
                <a:latin typeface="Vikaas" pitchFamily="82" charset="2"/>
              </a:rPr>
              <a:t>+~. ný²¹&gt; </a:t>
            </a:r>
            <a:r>
              <a:rPr lang="en-US" dirty="0" err="1">
                <a:latin typeface="Vikaas" pitchFamily="82" charset="2"/>
              </a:rPr>
              <a:t>ÔáÐq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eqsÁT</a:t>
            </a:r>
            <a:r>
              <a:rPr lang="en-US" dirty="0">
                <a:latin typeface="Vikaas" pitchFamily="82" charset="2"/>
              </a:rPr>
              <a:t>\“•{</a:t>
            </a:r>
            <a:r>
              <a:rPr lang="en-US" dirty="0" err="1">
                <a:latin typeface="Vikaas" pitchFamily="82" charset="2"/>
              </a:rPr>
              <a:t>ìú</a:t>
            </a:r>
            <a:r>
              <a:rPr lang="en-US" dirty="0">
                <a:latin typeface="Vikaas" pitchFamily="82" charset="2"/>
              </a:rPr>
              <a:t> d¿£]ÿ+º d¾&lt;ŠÆ+&gt;± </a:t>
            </a:r>
            <a:r>
              <a:rPr lang="en-US" dirty="0" err="1">
                <a:latin typeface="Vikaas" pitchFamily="82" charset="2"/>
              </a:rPr>
              <a:t>eÚ</a:t>
            </a:r>
            <a:r>
              <a:rPr lang="en-US" dirty="0">
                <a:latin typeface="Vikaas" pitchFamily="82" charset="2"/>
              </a:rPr>
              <a:t>+#</a:t>
            </a:r>
            <a:r>
              <a:rPr lang="en-US" dirty="0" err="1">
                <a:latin typeface="Vikaas" pitchFamily="82" charset="2"/>
              </a:rPr>
              <a:t>áTÔáT</a:t>
            </a:r>
            <a:r>
              <a:rPr lang="en-US" dirty="0">
                <a:latin typeface="Vikaas" pitchFamily="82" charset="2"/>
              </a:rPr>
              <a:t>+~. €|ŸÔØ\+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dŸVŸäjáT</a:t>
            </a:r>
            <a:r>
              <a:rPr lang="en-US" dirty="0">
                <a:latin typeface="Vikaas" pitchFamily="82" charset="2"/>
              </a:rPr>
              <a:t>, |</a:t>
            </a:r>
            <a:r>
              <a:rPr lang="en-US" dirty="0" err="1">
                <a:latin typeface="Vikaas" pitchFamily="82" charset="2"/>
              </a:rPr>
              <a:t>ŸÚqsydŸ</a:t>
            </a:r>
            <a:r>
              <a:rPr lang="en-US" dirty="0">
                <a:latin typeface="Vikaas" pitchFamily="82" charset="2"/>
              </a:rPr>
              <a:t>, |</a:t>
            </a:r>
            <a:r>
              <a:rPr lang="en-US" dirty="0" err="1">
                <a:latin typeface="Vikaas" pitchFamily="82" charset="2"/>
              </a:rPr>
              <a:t>ŸÚq</a:t>
            </a:r>
            <a:r>
              <a:rPr lang="en-US" dirty="0">
                <a:latin typeface="Vikaas" pitchFamily="82" charset="2"/>
              </a:rPr>
              <a:t>]•sˆD ¿±</a:t>
            </a:r>
            <a:r>
              <a:rPr lang="en-US" dirty="0" err="1">
                <a:latin typeface="Vikaas" pitchFamily="82" charset="2"/>
              </a:rPr>
              <a:t>sÁ«ç</a:t>
            </a:r>
            <a:r>
              <a:rPr lang="en-US" dirty="0">
                <a:latin typeface="Vikaas" pitchFamily="82" charset="2"/>
              </a:rPr>
              <a:t>¿£</a:t>
            </a:r>
            <a:r>
              <a:rPr lang="en-US" dirty="0" err="1">
                <a:latin typeface="Vikaas" pitchFamily="82" charset="2"/>
              </a:rPr>
              <a:t>eÖ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#</a:t>
            </a:r>
            <a:r>
              <a:rPr lang="en-US" dirty="0" err="1">
                <a:latin typeface="Vikaas" pitchFamily="82" charset="2"/>
              </a:rPr>
              <a:t>û|Ÿ&amp;ƒTÔáT</a:t>
            </a:r>
            <a:r>
              <a:rPr lang="en-US" dirty="0">
                <a:latin typeface="Vikaas" pitchFamily="82" charset="2"/>
              </a:rPr>
              <a:t>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dirty="0" err="1" smtClean="0">
                <a:latin typeface="Anusha" pitchFamily="2" charset="2"/>
              </a:rPr>
              <a:t>ç|Ÿ</a:t>
            </a:r>
            <a:r>
              <a:rPr lang="en-US" sz="13800" dirty="0" smtClean="0">
                <a:latin typeface="Anusha" pitchFamily="2" charset="2"/>
              </a:rPr>
              <a:t>¿£Ü </a:t>
            </a:r>
            <a:r>
              <a:rPr lang="en-US" sz="13800" dirty="0" err="1" smtClean="0">
                <a:latin typeface="Anusha" pitchFamily="2" charset="2"/>
              </a:rPr>
              <a:t>yîÕ|Ÿ¯Ô</a:t>
            </a:r>
            <a:r>
              <a:rPr lang="en-US" sz="13800" dirty="0" smtClean="0">
                <a:latin typeface="Anusha" pitchFamily="2" charset="2"/>
              </a:rPr>
              <a:t>«\ “</a:t>
            </a:r>
            <a:r>
              <a:rPr lang="en-US" sz="13800" dirty="0" err="1" smtClean="0">
                <a:latin typeface="Anusha" pitchFamily="2" charset="2"/>
              </a:rPr>
              <a:t>jáT+çÔáDýË</a:t>
            </a:r>
            <a:r>
              <a:rPr lang="en-US" sz="13800" dirty="0" smtClean="0">
                <a:latin typeface="Anusha" pitchFamily="2" charset="2"/>
              </a:rPr>
              <a:t> </a:t>
            </a:r>
            <a:r>
              <a:rPr lang="en-US" sz="13800" dirty="0" err="1" smtClean="0">
                <a:latin typeface="Anusha" pitchFamily="2" charset="2"/>
              </a:rPr>
              <a:t>qe</a:t>
            </a:r>
            <a:r>
              <a:rPr lang="en-US" sz="13800" dirty="0" smtClean="0">
                <a:latin typeface="Anusha" pitchFamily="2" charset="2"/>
              </a:rPr>
              <a:t>« &lt;</a:t>
            </a:r>
            <a:r>
              <a:rPr lang="en-US" sz="13800" dirty="0" err="1" smtClean="0">
                <a:latin typeface="Anusha" pitchFamily="2" charset="2"/>
              </a:rPr>
              <a:t>óÃsÁDT</a:t>
            </a:r>
            <a:r>
              <a:rPr lang="en-US" sz="13800" dirty="0" smtClean="0">
                <a:latin typeface="Anusha" pitchFamily="2" charset="2"/>
              </a:rPr>
              <a:t>\T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ikaas" pitchFamily="82" charset="2"/>
              </a:rPr>
              <a:t>1995ýË </a:t>
            </a:r>
            <a:r>
              <a:rPr lang="en-US" dirty="0" err="1">
                <a:latin typeface="Vikaas" pitchFamily="82" charset="2"/>
              </a:rPr>
              <a:t>ÈbÍHŽýË</a:t>
            </a:r>
            <a:r>
              <a:rPr lang="en-US" dirty="0">
                <a:latin typeface="Vikaas" pitchFamily="82" charset="2"/>
              </a:rPr>
              <a:t>“ ¿</a:t>
            </a:r>
            <a:r>
              <a:rPr lang="en-US" dirty="0" err="1">
                <a:latin typeface="Vikaas" pitchFamily="82" charset="2"/>
              </a:rPr>
              <a:t>ÃuÙýË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„$+ºq </a:t>
            </a:r>
            <a:r>
              <a:rPr lang="en-US" dirty="0" err="1">
                <a:latin typeface="Vikaas" pitchFamily="82" charset="2"/>
              </a:rPr>
              <a:t>uó„Ö</a:t>
            </a:r>
            <a:r>
              <a:rPr lang="en-US" dirty="0">
                <a:latin typeface="Vikaas" pitchFamily="82" charset="2"/>
              </a:rPr>
              <a:t>¿£+|Ÿ+ 2001ýË uó²sÁÔYýË“ ¿£#</a:t>
            </a:r>
            <a:r>
              <a:rPr lang="en-US" dirty="0" err="1">
                <a:latin typeface="Vikaas" pitchFamily="82" charset="2"/>
              </a:rPr>
              <a:t>YýË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„$+ºq </a:t>
            </a:r>
            <a:r>
              <a:rPr lang="en-US" dirty="0" err="1">
                <a:latin typeface="Vikaas" pitchFamily="82" charset="2"/>
              </a:rPr>
              <a:t>uó„Ö</a:t>
            </a:r>
            <a:r>
              <a:rPr lang="en-US" dirty="0">
                <a:latin typeface="Vikaas" pitchFamily="82" charset="2"/>
              </a:rPr>
              <a:t>¿£+|Ÿ+ ‚{¡e\ ¿±\+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„$+ºq </a:t>
            </a:r>
            <a:r>
              <a:rPr lang="en-US" dirty="0" err="1">
                <a:latin typeface="Vikaas" pitchFamily="82" charset="2"/>
              </a:rPr>
              <a:t>nÜ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ç|ŸeÖ</a:t>
            </a:r>
            <a:r>
              <a:rPr lang="en-US" dirty="0">
                <a:latin typeface="Vikaas" pitchFamily="82" charset="2"/>
              </a:rPr>
              <a:t>&lt;Š¿£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¿£Ü </a:t>
            </a:r>
            <a:r>
              <a:rPr lang="en-US" dirty="0" err="1">
                <a:latin typeface="Vikaas" pitchFamily="82" charset="2"/>
              </a:rPr>
              <a:t>yîÕ|Ÿ¯Ô</a:t>
            </a:r>
            <a:r>
              <a:rPr lang="en-US" dirty="0">
                <a:latin typeface="Vikaas" pitchFamily="82" charset="2"/>
              </a:rPr>
              <a:t>«\T&gt;± #</a:t>
            </a:r>
            <a:r>
              <a:rPr lang="en-US" dirty="0" err="1">
                <a:latin typeface="Vikaas" pitchFamily="82" charset="2"/>
              </a:rPr>
              <a:t>î|ŸÚÎ¿Ãe#áTÌ</a:t>
            </a:r>
            <a:r>
              <a:rPr lang="en-US" dirty="0">
                <a:latin typeface="Vikaas" pitchFamily="82" charset="2"/>
              </a:rPr>
              <a:t>. ‡ Âs+&amp;</a:t>
            </a:r>
            <a:r>
              <a:rPr lang="en-US" dirty="0" err="1">
                <a:latin typeface="Vikaas" pitchFamily="82" charset="2"/>
              </a:rPr>
              <a:t>ƒT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uó„Ö</a:t>
            </a:r>
            <a:r>
              <a:rPr lang="en-US" dirty="0">
                <a:latin typeface="Vikaas" pitchFamily="82" charset="2"/>
              </a:rPr>
              <a:t>¿£+</a:t>
            </a:r>
            <a:r>
              <a:rPr lang="en-US" dirty="0" err="1">
                <a:latin typeface="Vikaas" pitchFamily="82" charset="2"/>
              </a:rPr>
              <a:t>bÍ</a:t>
            </a:r>
            <a:r>
              <a:rPr lang="en-US" dirty="0">
                <a:latin typeface="Vikaas" pitchFamily="82" charset="2"/>
              </a:rPr>
              <a:t>\T ÿ¿£{ì </a:t>
            </a:r>
            <a:r>
              <a:rPr lang="en-US" dirty="0" err="1">
                <a:latin typeface="Vikaas" pitchFamily="82" charset="2"/>
              </a:rPr>
              <a:t>n_óe</a:t>
            </a:r>
            <a:r>
              <a:rPr lang="en-US" dirty="0">
                <a:latin typeface="Vikaas" pitchFamily="82" charset="2"/>
              </a:rPr>
              <a:t>~Æ #î+~q &lt;</a:t>
            </a:r>
            <a:r>
              <a:rPr lang="en-US" dirty="0" err="1">
                <a:latin typeface="Vikaas" pitchFamily="82" charset="2"/>
              </a:rPr>
              <a:t>ûXø+ýËqÖ</a:t>
            </a:r>
            <a:r>
              <a:rPr lang="en-US" dirty="0">
                <a:latin typeface="Vikaas" pitchFamily="82" charset="2"/>
              </a:rPr>
              <a:t>, </a:t>
            </a:r>
            <a:r>
              <a:rPr lang="en-US" dirty="0" err="1">
                <a:latin typeface="Vikaas" pitchFamily="82" charset="2"/>
              </a:rPr>
              <a:t>eTs</a:t>
            </a:r>
            <a:r>
              <a:rPr lang="en-US" dirty="0">
                <a:latin typeface="Vikaas" pitchFamily="82" charset="2"/>
              </a:rPr>
              <a:t>=¿£{ì </a:t>
            </a:r>
            <a:r>
              <a:rPr lang="en-US" dirty="0" err="1">
                <a:latin typeface="Vikaas" pitchFamily="82" charset="2"/>
              </a:rPr>
              <a:t>n_óe</a:t>
            </a:r>
            <a:r>
              <a:rPr lang="en-US" dirty="0">
                <a:latin typeface="Vikaas" pitchFamily="82" charset="2"/>
              </a:rPr>
              <a:t>~Æ #î+&lt;</a:t>
            </a:r>
            <a:r>
              <a:rPr lang="en-US" dirty="0" err="1">
                <a:latin typeface="Vikaas" pitchFamily="82" charset="2"/>
              </a:rPr>
              <a:t>ŠTÔáTq</a:t>
            </a:r>
            <a:r>
              <a:rPr lang="en-US" dirty="0">
                <a:latin typeface="Vikaas" pitchFamily="82" charset="2"/>
              </a:rPr>
              <a:t>• &lt;</a:t>
            </a:r>
            <a:r>
              <a:rPr lang="en-US" dirty="0" err="1">
                <a:latin typeface="Vikaas" pitchFamily="82" charset="2"/>
              </a:rPr>
              <a:t>ûXø+ýËqÖ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„$+#</a:t>
            </a:r>
            <a:r>
              <a:rPr lang="en-US" dirty="0" err="1">
                <a:latin typeface="Vikaas" pitchFamily="82" charset="2"/>
              </a:rPr>
              <a:t>sTT</a:t>
            </a:r>
            <a:r>
              <a:rPr lang="en-US" dirty="0">
                <a:latin typeface="Vikaas" pitchFamily="82" charset="2"/>
              </a:rPr>
              <a:t>.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¿£Ü </a:t>
            </a:r>
            <a:r>
              <a:rPr lang="en-US" dirty="0" err="1">
                <a:latin typeface="Vikaas" pitchFamily="82" charset="2"/>
              </a:rPr>
              <a:t>yîÕ|Ÿ¯Ô</a:t>
            </a:r>
            <a:r>
              <a:rPr lang="en-US" dirty="0">
                <a:latin typeface="Vikaas" pitchFamily="82" charset="2"/>
              </a:rPr>
              <a:t>«\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dŸeTsÁÆ</a:t>
            </a:r>
            <a:r>
              <a:rPr lang="en-US" dirty="0">
                <a:latin typeface="Vikaas" pitchFamily="82" charset="2"/>
              </a:rPr>
              <a:t>+&gt;± m&lt;</a:t>
            </a:r>
            <a:r>
              <a:rPr lang="en-US" dirty="0" err="1">
                <a:latin typeface="Vikaas" pitchFamily="82" charset="2"/>
              </a:rPr>
              <a:t>ŠTsÃØe</a:t>
            </a:r>
            <a:r>
              <a:rPr lang="en-US" dirty="0">
                <a:latin typeface="Vikaas" pitchFamily="82" charset="2"/>
              </a:rPr>
              <a:t>&amp;†“¿ì </a:t>
            </a:r>
            <a:r>
              <a:rPr lang="en-US" dirty="0" err="1">
                <a:latin typeface="Vikaas" pitchFamily="82" charset="2"/>
              </a:rPr>
              <a:t>ÔáÐq</a:t>
            </a:r>
            <a:r>
              <a:rPr lang="en-US" dirty="0">
                <a:latin typeface="Vikaas" pitchFamily="82" charset="2"/>
              </a:rPr>
              <a:t> dŸ+d¾&lt;</a:t>
            </a:r>
            <a:r>
              <a:rPr lang="en-US" dirty="0" err="1">
                <a:latin typeface="Vikaas" pitchFamily="82" charset="2"/>
              </a:rPr>
              <a:t>ŠÆÔá</a:t>
            </a:r>
            <a:r>
              <a:rPr lang="en-US" dirty="0">
                <a:latin typeface="Vikaas" pitchFamily="82" charset="2"/>
              </a:rPr>
              <a:t>, </a:t>
            </a:r>
            <a:r>
              <a:rPr lang="en-US" dirty="0" err="1">
                <a:latin typeface="Vikaas" pitchFamily="82" charset="2"/>
              </a:rPr>
              <a:t>nqTyîÕq</a:t>
            </a:r>
            <a:r>
              <a:rPr lang="en-US" dirty="0">
                <a:latin typeface="Vikaas" pitchFamily="82" charset="2"/>
              </a:rPr>
              <a:t> |Ÿ&lt;</a:t>
            </a:r>
            <a:r>
              <a:rPr lang="en-US" dirty="0" err="1">
                <a:latin typeface="Vikaas" pitchFamily="82" charset="2"/>
              </a:rPr>
              <a:t>ŠÆÔáT</a:t>
            </a:r>
            <a:r>
              <a:rPr lang="en-US" dirty="0">
                <a:latin typeface="Vikaas" pitchFamily="82" charset="2"/>
              </a:rPr>
              <a:t>\T ¿£*</a:t>
            </a:r>
            <a:r>
              <a:rPr lang="en-US" dirty="0" err="1">
                <a:latin typeface="Vikaas" pitchFamily="82" charset="2"/>
              </a:rPr>
              <a:t>ÐeÚ</a:t>
            </a:r>
            <a:r>
              <a:rPr lang="en-US" dirty="0">
                <a:latin typeface="Vikaas" pitchFamily="82" charset="2"/>
              </a:rPr>
              <a:t>+&amp;†\“ ‡ Âs+&amp;</a:t>
            </a:r>
            <a:r>
              <a:rPr lang="en-US" dirty="0" err="1">
                <a:latin typeface="Vikaas" pitchFamily="82" charset="2"/>
              </a:rPr>
              <a:t>ƒT</a:t>
            </a:r>
            <a:r>
              <a:rPr lang="en-US" dirty="0">
                <a:latin typeface="Vikaas" pitchFamily="82" charset="2"/>
              </a:rPr>
              <a:t> $|</a:t>
            </a:r>
            <a:r>
              <a:rPr lang="en-US" dirty="0" err="1">
                <a:latin typeface="Vikaas" pitchFamily="82" charset="2"/>
              </a:rPr>
              <a:t>ŸÔáTï</a:t>
            </a:r>
            <a:r>
              <a:rPr lang="en-US" dirty="0">
                <a:latin typeface="Vikaas" pitchFamily="82" charset="2"/>
              </a:rPr>
              <a:t>\T dŸwÓ¼¿£]+#</a:t>
            </a:r>
            <a:r>
              <a:rPr lang="en-US" dirty="0" err="1">
                <a:latin typeface="Vikaas" pitchFamily="82" charset="2"/>
              </a:rPr>
              <a:t>sTT</a:t>
            </a:r>
            <a:r>
              <a:rPr lang="en-US" dirty="0">
                <a:latin typeface="Vikaas" pitchFamily="82" charset="2"/>
              </a:rPr>
              <a:t>.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¿£Ü </a:t>
            </a:r>
            <a:r>
              <a:rPr lang="en-US" dirty="0" err="1">
                <a:latin typeface="Vikaas" pitchFamily="82" charset="2"/>
              </a:rPr>
              <a:t>yîÕ|Ÿ¯Ô</a:t>
            </a:r>
            <a:r>
              <a:rPr lang="en-US" dirty="0">
                <a:latin typeface="Vikaas" pitchFamily="82" charset="2"/>
              </a:rPr>
              <a:t>«\ “</a:t>
            </a:r>
            <a:r>
              <a:rPr lang="en-US" dirty="0" err="1">
                <a:latin typeface="Vikaas" pitchFamily="82" charset="2"/>
              </a:rPr>
              <a:t>jáT+çÔáDýË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nedŸsÁeTsTTq</a:t>
            </a:r>
            <a:r>
              <a:rPr lang="en-US" dirty="0">
                <a:latin typeface="Vikaas" pitchFamily="82" charset="2"/>
              </a:rPr>
              <a:t> ¿=</a:t>
            </a:r>
            <a:r>
              <a:rPr lang="en-US" dirty="0" err="1">
                <a:latin typeface="Vikaas" pitchFamily="82" charset="2"/>
              </a:rPr>
              <a:t>Ôáï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eP«VŸä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sÁÖbõ</a:t>
            </a:r>
            <a:r>
              <a:rPr lang="en-US" dirty="0">
                <a:latin typeface="Vikaas" pitchFamily="82" charset="2"/>
              </a:rPr>
              <a:t>+~+#</a:t>
            </a:r>
            <a:r>
              <a:rPr lang="en-US" dirty="0" err="1">
                <a:latin typeface="Vikaas" pitchFamily="82" charset="2"/>
              </a:rPr>
              <a:t>á&amp;ƒ+ýË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nedŸsÁeTsTTq</a:t>
            </a:r>
            <a:r>
              <a:rPr lang="en-US" dirty="0">
                <a:latin typeface="Vikaas" pitchFamily="82" charset="2"/>
              </a:rPr>
              <a:t> &lt;</a:t>
            </a:r>
            <a:r>
              <a:rPr lang="en-US" dirty="0" err="1">
                <a:latin typeface="Vikaas" pitchFamily="82" charset="2"/>
              </a:rPr>
              <a:t>ŠÖsÁ</a:t>
            </a:r>
            <a:r>
              <a:rPr lang="en-US" dirty="0">
                <a:latin typeface="Vikaas" pitchFamily="82" charset="2"/>
              </a:rPr>
              <a:t>&lt;Šw¾¼“ </a:t>
            </a:r>
            <a:r>
              <a:rPr lang="en-US" dirty="0" err="1">
                <a:latin typeface="Vikaas" pitchFamily="82" charset="2"/>
              </a:rPr>
              <a:t>eÖçÔá</a:t>
            </a:r>
            <a:r>
              <a:rPr lang="en-US" dirty="0">
                <a:latin typeface="Vikaas" pitchFamily="82" charset="2"/>
              </a:rPr>
              <a:t>+ ‡ Âs+&amp;</a:t>
            </a:r>
            <a:r>
              <a:rPr lang="en-US" dirty="0" err="1">
                <a:latin typeface="Vikaas" pitchFamily="82" charset="2"/>
              </a:rPr>
              <a:t>ƒT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+|˜ŸT³q\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dŸeTÅ£LsÌsTT</a:t>
            </a:r>
            <a:r>
              <a:rPr lang="en-US" dirty="0">
                <a:latin typeface="Vikaas" pitchFamily="82" charset="2"/>
              </a:rPr>
              <a:t>. </a:t>
            </a:r>
            <a:r>
              <a:rPr lang="en-US" dirty="0" err="1">
                <a:latin typeface="Vikaas" pitchFamily="82" charset="2"/>
              </a:rPr>
              <a:t>uó</a:t>
            </a:r>
            <a:r>
              <a:rPr lang="en-US" dirty="0">
                <a:latin typeface="Vikaas" pitchFamily="82" charset="2"/>
              </a:rPr>
              <a:t>„$</a:t>
            </a:r>
            <a:r>
              <a:rPr lang="en-US" dirty="0" err="1">
                <a:latin typeface="Vikaas" pitchFamily="82" charset="2"/>
              </a:rPr>
              <a:t>wŸ«ÔáTïÅ</a:t>
            </a:r>
            <a:r>
              <a:rPr lang="en-US" dirty="0">
                <a:latin typeface="Vikaas" pitchFamily="82" charset="2"/>
              </a:rPr>
              <a:t>£” </a:t>
            </a:r>
            <a:r>
              <a:rPr lang="en-US" dirty="0" err="1">
                <a:latin typeface="Vikaas" pitchFamily="82" charset="2"/>
              </a:rPr>
              <a:t>mHÃ</a:t>
            </a:r>
            <a:r>
              <a:rPr lang="en-US" dirty="0">
                <a:latin typeface="Vikaas" pitchFamily="82" charset="2"/>
              </a:rPr>
              <a:t>• </a:t>
            </a:r>
            <a:r>
              <a:rPr lang="en-US" dirty="0" err="1">
                <a:latin typeface="Vikaas" pitchFamily="82" charset="2"/>
              </a:rPr>
              <a:t>bÍsÄ</a:t>
            </a:r>
            <a:r>
              <a:rPr lang="en-US" dirty="0">
                <a:latin typeface="Vikaas" pitchFamily="82" charset="2"/>
              </a:rPr>
              <a:t>\T </a:t>
            </a:r>
            <a:r>
              <a:rPr lang="en-US" dirty="0" err="1">
                <a:latin typeface="Vikaas" pitchFamily="82" charset="2"/>
              </a:rPr>
              <a:t>HûsÎsTT</a:t>
            </a:r>
            <a:r>
              <a:rPr lang="en-US" dirty="0">
                <a:latin typeface="Vikaas" pitchFamily="8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Vikaas" pitchFamily="82" charset="2"/>
              </a:rPr>
              <a:t>×¿£«</a:t>
            </a:r>
            <a:r>
              <a:rPr lang="en-US" sz="3600" dirty="0" err="1">
                <a:latin typeface="Vikaas" pitchFamily="82" charset="2"/>
              </a:rPr>
              <a:t>sÈ«dŸ$TÜ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ÈqsÁýÙ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n™d</a:t>
            </a:r>
            <a:r>
              <a:rPr lang="en-US" sz="3600" dirty="0">
                <a:latin typeface="Vikaas" pitchFamily="82" charset="2"/>
              </a:rPr>
              <a:t>+;¢ €&lt;</a:t>
            </a:r>
            <a:r>
              <a:rPr lang="en-US" sz="3600" dirty="0" err="1">
                <a:latin typeface="Vikaas" pitchFamily="82" charset="2"/>
              </a:rPr>
              <a:t>ûXæ</a:t>
            </a:r>
            <a:r>
              <a:rPr lang="en-US" sz="3600" dirty="0">
                <a:latin typeface="Vikaas" pitchFamily="82" charset="2"/>
              </a:rPr>
              <a:t>\ </a:t>
            </a:r>
            <a:r>
              <a:rPr lang="en-US" sz="3600" dirty="0" err="1">
                <a:latin typeface="Vikaas" pitchFamily="82" charset="2"/>
              </a:rPr>
              <a:t>yûTsÁÅ</a:t>
            </a:r>
            <a:r>
              <a:rPr lang="en-US" sz="3600" dirty="0">
                <a:latin typeface="Vikaas" pitchFamily="82" charset="2"/>
              </a:rPr>
              <a:t>£” 90e &lt;</a:t>
            </a:r>
            <a:r>
              <a:rPr lang="en-US" sz="3600" dirty="0" err="1">
                <a:latin typeface="Vikaas" pitchFamily="82" charset="2"/>
              </a:rPr>
              <a:t>ŠXø</a:t>
            </a:r>
            <a:r>
              <a:rPr lang="en-US" sz="3600" dirty="0">
                <a:latin typeface="Vikaas" pitchFamily="82" charset="2"/>
              </a:rPr>
              <a:t>¿±“• </a:t>
            </a:r>
            <a:r>
              <a:rPr lang="en-US" sz="3600" dirty="0" err="1">
                <a:latin typeface="Vikaas" pitchFamily="82" charset="2"/>
              </a:rPr>
              <a:t>n+fñ</a:t>
            </a:r>
            <a:r>
              <a:rPr lang="en-US" sz="3600" dirty="0">
                <a:latin typeface="Vikaas" pitchFamily="82" charset="2"/>
              </a:rPr>
              <a:t> 90`99 </a:t>
            </a:r>
            <a:r>
              <a:rPr lang="en-US" sz="3600" dirty="0" err="1">
                <a:latin typeface="Vikaas" pitchFamily="82" charset="2"/>
              </a:rPr>
              <a:t>dŸ+eÔáàs</a:t>
            </a:r>
            <a:r>
              <a:rPr lang="en-US" sz="3600" dirty="0">
                <a:latin typeface="Vikaas" pitchFamily="82" charset="2"/>
              </a:rPr>
              <a:t>\ ¿±ý²“• dŸVŸ²È $|</a:t>
            </a:r>
            <a:r>
              <a:rPr lang="en-US" sz="3600" dirty="0" err="1">
                <a:latin typeface="Vikaas" pitchFamily="82" charset="2"/>
              </a:rPr>
              <a:t>ŸÔáTï</a:t>
            </a:r>
            <a:r>
              <a:rPr lang="en-US" sz="3600" dirty="0">
                <a:latin typeface="Vikaas" pitchFamily="82" charset="2"/>
              </a:rPr>
              <a:t>\ </a:t>
            </a:r>
            <a:r>
              <a:rPr lang="en-US" sz="3600" dirty="0" err="1">
                <a:latin typeface="Vikaas" pitchFamily="82" charset="2"/>
              </a:rPr>
              <a:t>ÔáÐZ</a:t>
            </a:r>
            <a:r>
              <a:rPr lang="en-US" sz="3600" dirty="0">
                <a:latin typeface="Vikaas" pitchFamily="82" charset="2"/>
              </a:rPr>
              <a:t>+|ŸÚ &lt;</a:t>
            </a:r>
            <a:r>
              <a:rPr lang="en-US" sz="3600" dirty="0" err="1">
                <a:latin typeface="Vikaas" pitchFamily="82" charset="2"/>
              </a:rPr>
              <a:t>ŠXø</a:t>
            </a:r>
            <a:r>
              <a:rPr lang="en-US" sz="3600" dirty="0">
                <a:latin typeface="Vikaas" pitchFamily="82" charset="2"/>
              </a:rPr>
              <a:t>¿£+&gt;± </a:t>
            </a:r>
            <a:r>
              <a:rPr lang="en-US" sz="3600" dirty="0" err="1">
                <a:latin typeface="Vikaas" pitchFamily="82" charset="2"/>
              </a:rPr>
              <a:t>bÍ</a:t>
            </a:r>
            <a:r>
              <a:rPr lang="en-US" sz="3600" dirty="0">
                <a:latin typeface="Vikaas" pitchFamily="82" charset="2"/>
              </a:rPr>
              <a:t>{ì+#</a:t>
            </a:r>
            <a:r>
              <a:rPr lang="en-US" sz="3600" dirty="0" err="1">
                <a:latin typeface="Vikaas" pitchFamily="82" charset="2"/>
              </a:rPr>
              <a:t>sÁT</a:t>
            </a:r>
            <a:r>
              <a:rPr lang="en-US" sz="3600" dirty="0">
                <a:latin typeface="Vikaas" pitchFamily="82" charset="2"/>
              </a:rPr>
              <a:t>. 1994e </a:t>
            </a:r>
            <a:r>
              <a:rPr lang="en-US" sz="3600" dirty="0" err="1">
                <a:latin typeface="Vikaas" pitchFamily="82" charset="2"/>
              </a:rPr>
              <a:t>dŸ+ööýË</a:t>
            </a:r>
            <a:r>
              <a:rPr lang="en-US" sz="3600" dirty="0">
                <a:latin typeface="Vikaas" pitchFamily="82" charset="2"/>
              </a:rPr>
              <a:t> jîÖ¿ÃVŸ²eÖýË </a:t>
            </a:r>
            <a:r>
              <a:rPr lang="en-US" sz="3600" dirty="0" err="1">
                <a:latin typeface="Vikaas" pitchFamily="82" charset="2"/>
              </a:rPr>
              <a:t>ç|Ÿ</a:t>
            </a:r>
            <a:r>
              <a:rPr lang="en-US" sz="3600" dirty="0">
                <a:latin typeface="Vikaas" pitchFamily="82" charset="2"/>
              </a:rPr>
              <a:t>¿£Ü </a:t>
            </a:r>
            <a:r>
              <a:rPr lang="en-US" sz="3600" dirty="0" err="1">
                <a:latin typeface="Vikaas" pitchFamily="82" charset="2"/>
              </a:rPr>
              <a:t>yîÕ|Ÿ¯Ô</a:t>
            </a:r>
            <a:r>
              <a:rPr lang="en-US" sz="3600" dirty="0">
                <a:latin typeface="Vikaas" pitchFamily="82" charset="2"/>
              </a:rPr>
              <a:t>«\ </a:t>
            </a:r>
            <a:r>
              <a:rPr lang="en-US" sz="3600" dirty="0" err="1">
                <a:latin typeface="Vikaas" pitchFamily="82" charset="2"/>
              </a:rPr>
              <a:t>ÔáÐZ</a:t>
            </a:r>
            <a:r>
              <a:rPr lang="en-US" sz="3600" dirty="0">
                <a:latin typeface="Vikaas" pitchFamily="82" charset="2"/>
              </a:rPr>
              <a:t>+|ŸÚ™|Õ È]</a:t>
            </a:r>
            <a:r>
              <a:rPr lang="en-US" sz="3600" dirty="0" err="1">
                <a:latin typeface="Vikaas" pitchFamily="82" charset="2"/>
              </a:rPr>
              <a:t>Ðq</a:t>
            </a:r>
            <a:r>
              <a:rPr lang="en-US" sz="3600" dirty="0">
                <a:latin typeface="Vikaas" pitchFamily="82" charset="2"/>
              </a:rPr>
              <a:t> ¥</a:t>
            </a:r>
            <a:r>
              <a:rPr lang="en-US" sz="3600" dirty="0" err="1">
                <a:latin typeface="Vikaas" pitchFamily="82" charset="2"/>
              </a:rPr>
              <a:t>Ksç</a:t>
            </a:r>
            <a:r>
              <a:rPr lang="en-US" sz="3600" dirty="0">
                <a:latin typeface="Vikaas" pitchFamily="82" charset="2"/>
              </a:rPr>
              <a:t>&gt;· </a:t>
            </a:r>
            <a:r>
              <a:rPr lang="en-US" sz="3600" dirty="0" err="1">
                <a:latin typeface="Vikaas" pitchFamily="82" charset="2"/>
              </a:rPr>
              <a:t>dŸeÖyûXø</a:t>
            </a:r>
            <a:r>
              <a:rPr lang="en-US" sz="3600" dirty="0">
                <a:latin typeface="Vikaas" pitchFamily="82" charset="2"/>
              </a:rPr>
              <a:t>+ _*¦+&gt;´ m ¿£\</a:t>
            </a:r>
            <a:r>
              <a:rPr lang="en-US" sz="3600" dirty="0" err="1">
                <a:latin typeface="Vikaas" pitchFamily="82" charset="2"/>
              </a:rPr>
              <a:t>ÌsY</a:t>
            </a:r>
            <a:r>
              <a:rPr lang="en-US" sz="3600" dirty="0">
                <a:latin typeface="Vikaas" pitchFamily="82" charset="2"/>
              </a:rPr>
              <a:t> €|˜t ç|¾yîqüHŽ ` ~ jîÖ¿ÃVŸ²eÖ çd¼³J n+&amp;Ž </a:t>
            </a:r>
            <a:r>
              <a:rPr lang="en-US" sz="3600" dirty="0" err="1">
                <a:latin typeface="Vikaas" pitchFamily="82" charset="2"/>
              </a:rPr>
              <a:t>bÍ¢HŽ</a:t>
            </a:r>
            <a:r>
              <a:rPr lang="en-US" sz="3600" dirty="0">
                <a:latin typeface="Vikaas" pitchFamily="82" charset="2"/>
              </a:rPr>
              <a:t> €|˜t </a:t>
            </a:r>
            <a:r>
              <a:rPr lang="en-US" sz="3600" dirty="0" err="1">
                <a:latin typeface="Vikaas" pitchFamily="82" charset="2"/>
              </a:rPr>
              <a:t>jáÖ</a:t>
            </a:r>
            <a:r>
              <a:rPr lang="en-US" sz="3600" dirty="0">
                <a:latin typeface="Vikaas" pitchFamily="82" charset="2"/>
              </a:rPr>
              <a:t>¿£ŒHŽ |˜</a:t>
            </a:r>
            <a:r>
              <a:rPr lang="en-US" sz="3600" dirty="0" err="1">
                <a:latin typeface="Vikaas" pitchFamily="82" charset="2"/>
              </a:rPr>
              <a:t>ŸsY</a:t>
            </a:r>
            <a:r>
              <a:rPr lang="en-US" sz="3600" dirty="0">
                <a:latin typeface="Vikaas" pitchFamily="82" charset="2"/>
              </a:rPr>
              <a:t> m d|˜</a:t>
            </a:r>
            <a:r>
              <a:rPr lang="en-US" sz="3600" dirty="0" err="1">
                <a:latin typeface="Vikaas" pitchFamily="82" charset="2"/>
              </a:rPr>
              <a:t>ŸsY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esÁýÙ</a:t>
            </a:r>
            <a:r>
              <a:rPr lang="en-US" sz="3600" dirty="0">
                <a:latin typeface="Vikaas" pitchFamily="82" charset="2"/>
              </a:rPr>
              <a:t>¦ </a:t>
            </a:r>
            <a:r>
              <a:rPr lang="en-US" sz="3600" dirty="0" err="1">
                <a:latin typeface="Vikaas" pitchFamily="82" charset="2"/>
              </a:rPr>
              <a:t>çbÍÜ|Ÿ</a:t>
            </a:r>
            <a:r>
              <a:rPr lang="en-US" sz="3600" dirty="0">
                <a:latin typeface="Vikaas" pitchFamily="82" charset="2"/>
              </a:rPr>
              <a:t>~¿£ÔÃ dŸVŸ²È $|</a:t>
            </a:r>
            <a:r>
              <a:rPr lang="en-US" sz="3600" dirty="0" err="1">
                <a:latin typeface="Vikaas" pitchFamily="82" charset="2"/>
              </a:rPr>
              <a:t>ŸÔáTï</a:t>
            </a:r>
            <a:r>
              <a:rPr lang="en-US" sz="3600" dirty="0">
                <a:latin typeface="Vikaas" pitchFamily="82" charset="2"/>
              </a:rPr>
              <a:t>\ “</a:t>
            </a:r>
            <a:r>
              <a:rPr lang="en-US" sz="3600" dirty="0" err="1">
                <a:latin typeface="Vikaas" pitchFamily="82" charset="2"/>
              </a:rPr>
              <a:t>sÃ</a:t>
            </a:r>
            <a:r>
              <a:rPr lang="en-US" sz="3600" dirty="0">
                <a:latin typeface="Vikaas" pitchFamily="82" charset="2"/>
              </a:rPr>
              <a:t>&lt;</a:t>
            </a:r>
            <a:r>
              <a:rPr lang="en-US" sz="3600" dirty="0" err="1">
                <a:latin typeface="Vikaas" pitchFamily="82" charset="2"/>
              </a:rPr>
              <a:t>óŠ</a:t>
            </a:r>
            <a:r>
              <a:rPr lang="en-US" sz="3600" dirty="0">
                <a:latin typeface="Vikaas" pitchFamily="82" charset="2"/>
              </a:rPr>
              <a:t>+, </a:t>
            </a:r>
            <a:r>
              <a:rPr lang="en-US" sz="3600" dirty="0" err="1">
                <a:latin typeface="Vikaas" pitchFamily="82" charset="2"/>
              </a:rPr>
              <a:t>ÔáÐZ</a:t>
            </a:r>
            <a:r>
              <a:rPr lang="en-US" sz="3600" dirty="0">
                <a:latin typeface="Vikaas" pitchFamily="82" charset="2"/>
              </a:rPr>
              <a:t>+#</a:t>
            </a:r>
            <a:r>
              <a:rPr lang="en-US" sz="3600" dirty="0" err="1">
                <a:latin typeface="Vikaas" pitchFamily="82" charset="2"/>
              </a:rPr>
              <a:t>á&amp;ƒ</a:t>
            </a:r>
            <a:r>
              <a:rPr lang="en-US" sz="3600" dirty="0">
                <a:latin typeface="Vikaas" pitchFamily="82" charset="2"/>
              </a:rPr>
              <a:t>+, dŸ+d¾&lt;</a:t>
            </a:r>
            <a:r>
              <a:rPr lang="en-US" sz="3600" dirty="0" err="1">
                <a:latin typeface="Vikaas" pitchFamily="82" charset="2"/>
              </a:rPr>
              <a:t>ŠÆÔá</a:t>
            </a:r>
            <a:r>
              <a:rPr lang="en-US" sz="3600" dirty="0">
                <a:latin typeface="Vikaas" pitchFamily="82" charset="2"/>
              </a:rPr>
              <a:t>™|Õ &lt;Šw¾¼ “*|¾+~. 1995 ¿</a:t>
            </a:r>
            <a:r>
              <a:rPr lang="en-US" sz="3600" dirty="0" err="1">
                <a:latin typeface="Vikaas" pitchFamily="82" charset="2"/>
              </a:rPr>
              <a:t>ÃuÙ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uó„Ö</a:t>
            </a:r>
            <a:r>
              <a:rPr lang="en-US" sz="3600" dirty="0">
                <a:latin typeface="Vikaas" pitchFamily="82" charset="2"/>
              </a:rPr>
              <a:t>¿£+|Ÿ+ |Ÿ&lt;</a:t>
            </a:r>
            <a:r>
              <a:rPr lang="en-US" sz="3600" dirty="0" err="1">
                <a:latin typeface="Vikaas" pitchFamily="82" charset="2"/>
              </a:rPr>
              <a:t>ûÞø</a:t>
            </a:r>
            <a:r>
              <a:rPr lang="en-US" sz="3600" dirty="0">
                <a:latin typeface="Vikaas" pitchFamily="82" charset="2"/>
              </a:rPr>
              <a:t>—ß |ŸP]ï </a:t>
            </a:r>
            <a:r>
              <a:rPr lang="en-US" sz="3600" dirty="0" err="1">
                <a:latin typeface="Vikaas" pitchFamily="82" charset="2"/>
              </a:rPr>
              <a:t>nsTTq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dŸ</a:t>
            </a:r>
            <a:r>
              <a:rPr lang="en-US" sz="3600" dirty="0">
                <a:latin typeface="Vikaas" pitchFamily="82" charset="2"/>
              </a:rPr>
              <a:t>+&lt;</a:t>
            </a:r>
            <a:r>
              <a:rPr lang="en-US" sz="3600" dirty="0" err="1">
                <a:latin typeface="Vikaas" pitchFamily="82" charset="2"/>
              </a:rPr>
              <a:t>ŠsÁÒÛ</a:t>
            </a:r>
            <a:r>
              <a:rPr lang="en-US" sz="3600" dirty="0">
                <a:latin typeface="Vikaas" pitchFamily="82" charset="2"/>
              </a:rPr>
              <a:t>+&gt;± 2005 </a:t>
            </a:r>
            <a:r>
              <a:rPr lang="en-US" sz="3600" dirty="0" err="1">
                <a:latin typeface="Vikaas" pitchFamily="82" charset="2"/>
              </a:rPr>
              <a:t>Èqe</a:t>
            </a:r>
            <a:r>
              <a:rPr lang="en-US" sz="3600" dirty="0">
                <a:latin typeface="Vikaas" pitchFamily="82" charset="2"/>
              </a:rPr>
              <a:t>] 18-22 </a:t>
            </a:r>
            <a:r>
              <a:rPr lang="en-US" sz="3600" dirty="0" err="1">
                <a:latin typeface="Vikaas" pitchFamily="82" charset="2"/>
              </a:rPr>
              <a:t>ÔûB</a:t>
            </a:r>
            <a:r>
              <a:rPr lang="en-US" sz="3600" dirty="0">
                <a:latin typeface="Vikaas" pitchFamily="82" charset="2"/>
              </a:rPr>
              <a:t>\ </a:t>
            </a:r>
            <a:r>
              <a:rPr lang="en-US" sz="3600" dirty="0" err="1">
                <a:latin typeface="Vikaas" pitchFamily="82" charset="2"/>
              </a:rPr>
              <a:t>eT</a:t>
            </a:r>
            <a:r>
              <a:rPr lang="en-US" sz="3600" dirty="0">
                <a:latin typeface="Vikaas" pitchFamily="82" charset="2"/>
              </a:rPr>
              <a:t>&lt;Š« </a:t>
            </a:r>
            <a:r>
              <a:rPr lang="en-US" sz="3600" dirty="0" err="1">
                <a:latin typeface="Vikaas" pitchFamily="82" charset="2"/>
              </a:rPr>
              <a:t>ÈbÍHŽýË</a:t>
            </a:r>
            <a:r>
              <a:rPr lang="en-US" sz="3600" dirty="0">
                <a:latin typeface="Vikaas" pitchFamily="82" charset="2"/>
              </a:rPr>
              <a:t>“ ™VA«&gt;</a:t>
            </a:r>
            <a:r>
              <a:rPr lang="en-US" sz="3600" dirty="0" err="1">
                <a:latin typeface="Vikaas" pitchFamily="82" charset="2"/>
              </a:rPr>
              <a:t>ÃýË</a:t>
            </a:r>
            <a:r>
              <a:rPr lang="en-US" sz="3600" dirty="0">
                <a:latin typeface="Vikaas" pitchFamily="82" charset="2"/>
              </a:rPr>
              <a:t>“ ¿</a:t>
            </a:r>
            <a:r>
              <a:rPr lang="en-US" sz="3600" dirty="0" err="1">
                <a:latin typeface="Vikaas" pitchFamily="82" charset="2"/>
              </a:rPr>
              <a:t>ÃuÙýË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ç|Ÿ</a:t>
            </a:r>
            <a:r>
              <a:rPr lang="en-US" sz="3600" dirty="0">
                <a:latin typeface="Vikaas" pitchFamily="82" charset="2"/>
              </a:rPr>
              <a:t>¿£Ü </a:t>
            </a:r>
            <a:r>
              <a:rPr lang="en-US" sz="3600" dirty="0" err="1">
                <a:latin typeface="Vikaas" pitchFamily="82" charset="2"/>
              </a:rPr>
              <a:t>yîÕ|Ÿ¯Ô</a:t>
            </a:r>
            <a:r>
              <a:rPr lang="en-US" sz="3600" dirty="0">
                <a:latin typeface="Vikaas" pitchFamily="82" charset="2"/>
              </a:rPr>
              <a:t>«\ </a:t>
            </a:r>
            <a:r>
              <a:rPr lang="en-US" sz="3600" dirty="0" err="1">
                <a:latin typeface="Vikaas" pitchFamily="82" charset="2"/>
              </a:rPr>
              <a:t>ÔáÐZ</a:t>
            </a:r>
            <a:r>
              <a:rPr lang="en-US" sz="3600" dirty="0">
                <a:latin typeface="Vikaas" pitchFamily="82" charset="2"/>
              </a:rPr>
              <a:t>+|ŸÚ™|Õ </a:t>
            </a:r>
            <a:r>
              <a:rPr lang="en-US" sz="3600" dirty="0" err="1">
                <a:latin typeface="Vikaas" pitchFamily="82" charset="2"/>
              </a:rPr>
              <a:t>eTs</a:t>
            </a:r>
            <a:r>
              <a:rPr lang="en-US" sz="3600" dirty="0">
                <a:latin typeface="Vikaas" pitchFamily="82" charset="2"/>
              </a:rPr>
              <a:t>=¿£ </a:t>
            </a:r>
            <a:r>
              <a:rPr lang="en-US" sz="3600" dirty="0" err="1">
                <a:latin typeface="Vikaas" pitchFamily="82" charset="2"/>
              </a:rPr>
              <a:t>ç|Ÿ|Ÿ</a:t>
            </a:r>
            <a:r>
              <a:rPr lang="en-US" sz="3600" dirty="0">
                <a:latin typeface="Vikaas" pitchFamily="82" charset="2"/>
              </a:rPr>
              <a:t>+#á </a:t>
            </a:r>
            <a:r>
              <a:rPr lang="en-US" sz="3600" dirty="0" err="1">
                <a:latin typeface="Vikaas" pitchFamily="82" charset="2"/>
              </a:rPr>
              <a:t>dŸeÖyûXø</a:t>
            </a:r>
            <a:r>
              <a:rPr lang="en-US" sz="3600" dirty="0">
                <a:latin typeface="Vikaas" pitchFamily="82" charset="2"/>
              </a:rPr>
              <a:t>+ È]Ð+~. </a:t>
            </a:r>
            <a:r>
              <a:rPr lang="en-US" sz="3600" dirty="0" err="1">
                <a:latin typeface="Vikaas" pitchFamily="82" charset="2"/>
              </a:rPr>
              <a:t>ç|Ÿ</a:t>
            </a:r>
            <a:r>
              <a:rPr lang="en-US" sz="3600" dirty="0">
                <a:latin typeface="Vikaas" pitchFamily="82" charset="2"/>
              </a:rPr>
              <a:t>¿£Ü </a:t>
            </a:r>
            <a:r>
              <a:rPr lang="en-US" sz="3600" dirty="0" err="1">
                <a:latin typeface="Vikaas" pitchFamily="82" charset="2"/>
              </a:rPr>
              <a:t>yîÕ|Ÿ¯Ô</a:t>
            </a:r>
            <a:r>
              <a:rPr lang="en-US" sz="3600" dirty="0">
                <a:latin typeface="Vikaas" pitchFamily="82" charset="2"/>
              </a:rPr>
              <a:t>«\Å£” &gt;·</a:t>
            </a:r>
            <a:r>
              <a:rPr lang="en-US" sz="3600" dirty="0" err="1">
                <a:latin typeface="Vikaas" pitchFamily="82" charset="2"/>
              </a:rPr>
              <a:t>TsÁjûT</a:t>
            </a:r>
            <a:r>
              <a:rPr lang="en-US" sz="3600" dirty="0">
                <a:latin typeface="Vikaas" pitchFamily="82" charset="2"/>
              </a:rPr>
              <a:t>« &lt;</a:t>
            </a:r>
            <a:r>
              <a:rPr lang="en-US" sz="3600" dirty="0" err="1">
                <a:latin typeface="Vikaas" pitchFamily="82" charset="2"/>
              </a:rPr>
              <a:t>ûXæ</a:t>
            </a:r>
            <a:r>
              <a:rPr lang="en-US" sz="3600" dirty="0">
                <a:latin typeface="Vikaas" pitchFamily="82" charset="2"/>
              </a:rPr>
              <a:t>\</a:t>
            </a:r>
            <a:r>
              <a:rPr lang="en-US" sz="3600" dirty="0" err="1">
                <a:latin typeface="Vikaas" pitchFamily="82" charset="2"/>
              </a:rPr>
              <a:t>qT</a:t>
            </a:r>
            <a:r>
              <a:rPr lang="en-US" sz="3600" dirty="0">
                <a:latin typeface="Vikaas" pitchFamily="82" charset="2"/>
              </a:rPr>
              <a:t>, dŸeÖC²\</a:t>
            </a:r>
            <a:r>
              <a:rPr lang="en-US" sz="3600" dirty="0" err="1">
                <a:latin typeface="Vikaas" pitchFamily="82" charset="2"/>
              </a:rPr>
              <a:t>qT</a:t>
            </a:r>
            <a:r>
              <a:rPr lang="en-US" sz="3600" dirty="0">
                <a:latin typeface="Vikaas" pitchFamily="82" charset="2"/>
              </a:rPr>
              <a:t> |Ÿ{ìwŸ¼|ŸsÁ#á&amp;ƒ+ ¿</a:t>
            </a:r>
            <a:r>
              <a:rPr lang="en-US" sz="3600" dirty="0" err="1">
                <a:latin typeface="Vikaas" pitchFamily="82" charset="2"/>
              </a:rPr>
              <a:t>ÃdŸ</a:t>
            </a:r>
            <a:r>
              <a:rPr lang="en-US" sz="3600" dirty="0">
                <a:latin typeface="Vikaas" pitchFamily="82" charset="2"/>
              </a:rPr>
              <a:t>+ 2005`15 </a:t>
            </a:r>
            <a:r>
              <a:rPr lang="en-US" sz="3600" dirty="0" err="1">
                <a:latin typeface="Vikaas" pitchFamily="82" charset="2"/>
              </a:rPr>
              <a:t>dŸ+öös</a:t>
            </a:r>
            <a:r>
              <a:rPr lang="en-US" sz="3600" dirty="0">
                <a:latin typeface="Vikaas" pitchFamily="82" charset="2"/>
              </a:rPr>
              <a:t>\Å£” ™VA«&gt;Ã ¿±s«#</a:t>
            </a:r>
            <a:r>
              <a:rPr lang="en-US" sz="3600" dirty="0" err="1">
                <a:latin typeface="Vikaas" pitchFamily="82" charset="2"/>
              </a:rPr>
              <a:t>ásÁD</a:t>
            </a:r>
            <a:r>
              <a:rPr lang="en-US" sz="3600" dirty="0">
                <a:latin typeface="Vikaas" pitchFamily="82" charset="2"/>
              </a:rPr>
              <a:t> ç|ŸD²[¿£</a:t>
            </a:r>
            <a:r>
              <a:rPr lang="en-US" sz="3600" dirty="0" err="1">
                <a:latin typeface="Vikaas" pitchFamily="82" charset="2"/>
              </a:rPr>
              <a:t>qT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sÁÖbõ</a:t>
            </a:r>
            <a:r>
              <a:rPr lang="en-US" sz="3600" dirty="0">
                <a:latin typeface="Vikaas" pitchFamily="82" charset="2"/>
              </a:rPr>
              <a:t>+~+º+~.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ikaas" pitchFamily="82" charset="2"/>
              </a:rPr>
              <a:t>ºçÔáyûT$T³+fñ 90e &lt;</a:t>
            </a:r>
            <a:r>
              <a:rPr lang="en-US" sz="2800" dirty="0" err="1">
                <a:latin typeface="Vikaas" pitchFamily="82" charset="2"/>
              </a:rPr>
              <a:t>ŠXø</a:t>
            </a:r>
            <a:r>
              <a:rPr lang="en-US" sz="2800" dirty="0">
                <a:latin typeface="Vikaas" pitchFamily="82" charset="2"/>
              </a:rPr>
              <a:t>¿£|ŸÚ </a:t>
            </a:r>
            <a:r>
              <a:rPr lang="en-US" sz="2800" dirty="0" err="1">
                <a:latin typeface="Vikaas" pitchFamily="82" charset="2"/>
              </a:rPr>
              <a:t>ÔásÇÜ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dŸ+eÔáàs</a:t>
            </a:r>
            <a:r>
              <a:rPr lang="en-US" sz="2800" dirty="0">
                <a:latin typeface="Vikaas" pitchFamily="82" charset="2"/>
              </a:rPr>
              <a:t>\</a:t>
            </a:r>
            <a:r>
              <a:rPr lang="en-US" sz="2800" dirty="0" err="1">
                <a:latin typeface="Vikaas" pitchFamily="82" charset="2"/>
              </a:rPr>
              <a:t>ýËqÖ</a:t>
            </a:r>
            <a:r>
              <a:rPr lang="en-US" sz="2800" dirty="0">
                <a:latin typeface="Vikaas" pitchFamily="82" charset="2"/>
              </a:rPr>
              <a:t>, </a:t>
            </a:r>
            <a:r>
              <a:rPr lang="en-US" sz="2800" dirty="0" err="1">
                <a:latin typeface="Vikaas" pitchFamily="82" charset="2"/>
              </a:rPr>
              <a:t>ç|ŸdŸTïÔá</a:t>
            </a:r>
            <a:r>
              <a:rPr lang="en-US" sz="2800" dirty="0">
                <a:latin typeface="Vikaas" pitchFamily="82" charset="2"/>
              </a:rPr>
              <a:t> &lt;</a:t>
            </a:r>
            <a:r>
              <a:rPr lang="en-US" sz="2800" dirty="0" err="1">
                <a:latin typeface="Vikaas" pitchFamily="82" charset="2"/>
              </a:rPr>
              <a:t>ŠXæ‹Ý|ŸÚ</a:t>
            </a:r>
            <a:r>
              <a:rPr lang="en-US" sz="2800" dirty="0">
                <a:latin typeface="Vikaas" pitchFamily="82" charset="2"/>
              </a:rPr>
              <a:t> Ô=* </a:t>
            </a:r>
            <a:r>
              <a:rPr lang="en-US" sz="2800" dirty="0" err="1">
                <a:latin typeface="Vikaas" pitchFamily="82" charset="2"/>
              </a:rPr>
              <a:t>dŸ+eÔáàs</a:t>
            </a:r>
            <a:r>
              <a:rPr lang="en-US" sz="2800" dirty="0">
                <a:latin typeface="Vikaas" pitchFamily="82" charset="2"/>
              </a:rPr>
              <a:t>\</a:t>
            </a:r>
            <a:r>
              <a:rPr lang="en-US" sz="2800" dirty="0" err="1">
                <a:latin typeface="Vikaas" pitchFamily="82" charset="2"/>
              </a:rPr>
              <a:t>ýËqÖ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nÜ</a:t>
            </a:r>
            <a:r>
              <a:rPr lang="en-US" sz="2800" dirty="0">
                <a:latin typeface="Vikaas" pitchFamily="82" charset="2"/>
              </a:rPr>
              <a:t> ™|&lt;ŠÝ $|</a:t>
            </a:r>
            <a:r>
              <a:rPr lang="en-US" sz="2800" dirty="0" err="1">
                <a:latin typeface="Vikaas" pitchFamily="82" charset="2"/>
              </a:rPr>
              <a:t>ŸÔáTï</a:t>
            </a:r>
            <a:r>
              <a:rPr lang="en-US" sz="2800" dirty="0">
                <a:latin typeface="Vikaas" pitchFamily="82" charset="2"/>
              </a:rPr>
              <a:t>\T </a:t>
            </a:r>
            <a:r>
              <a:rPr lang="en-US" sz="2800" dirty="0" err="1">
                <a:latin typeface="Vikaas" pitchFamily="82" charset="2"/>
              </a:rPr>
              <a:t>dŸ+uó</a:t>
            </a:r>
            <a:r>
              <a:rPr lang="en-US" sz="2800" dirty="0">
                <a:latin typeface="Vikaas" pitchFamily="82" charset="2"/>
              </a:rPr>
              <a:t>„$+#</a:t>
            </a:r>
            <a:r>
              <a:rPr lang="en-US" sz="2800" dirty="0" err="1">
                <a:latin typeface="Vikaas" pitchFamily="82" charset="2"/>
              </a:rPr>
              <a:t>sTT</a:t>
            </a:r>
            <a:r>
              <a:rPr lang="en-US" sz="2800" dirty="0">
                <a:latin typeface="Vikaas" pitchFamily="82" charset="2"/>
              </a:rPr>
              <a:t>. #ý² ™|&lt;ŠÝ~&gt;± #</a:t>
            </a:r>
            <a:r>
              <a:rPr lang="en-US" sz="2800" dirty="0" err="1">
                <a:latin typeface="Vikaas" pitchFamily="82" charset="2"/>
              </a:rPr>
              <a:t>î|ŸÚÎÅ</a:t>
            </a:r>
            <a:r>
              <a:rPr lang="en-US" sz="2800" dirty="0">
                <a:latin typeface="Vikaas" pitchFamily="82" charset="2"/>
              </a:rPr>
              <a:t>£”</a:t>
            </a:r>
            <a:r>
              <a:rPr lang="en-US" sz="2800" dirty="0" err="1">
                <a:latin typeface="Vikaas" pitchFamily="82" charset="2"/>
              </a:rPr>
              <a:t>Hû</a:t>
            </a:r>
            <a:r>
              <a:rPr lang="en-US" sz="2800" dirty="0">
                <a:latin typeface="Vikaas" pitchFamily="82" charset="2"/>
              </a:rPr>
              <a:t> »VŸ²HŽw¾HŽ €</a:t>
            </a:r>
            <a:r>
              <a:rPr lang="en-US" sz="2800" dirty="0" err="1">
                <a:latin typeface="Vikaas" pitchFamily="82" charset="2"/>
              </a:rPr>
              <a:t>yJ</a:t>
            </a:r>
            <a:r>
              <a:rPr lang="en-US" sz="2800" dirty="0">
                <a:latin typeface="Vikaas" pitchFamily="82" charset="2"/>
              </a:rPr>
              <a:t>µ </a:t>
            </a:r>
            <a:r>
              <a:rPr lang="en-US" sz="2800" dirty="0" err="1">
                <a:latin typeface="Vikaas" pitchFamily="82" charset="2"/>
              </a:rPr>
              <a:t>uó„Ö</a:t>
            </a:r>
            <a:r>
              <a:rPr lang="en-US" sz="2800" dirty="0">
                <a:latin typeface="Vikaas" pitchFamily="82" charset="2"/>
              </a:rPr>
              <a:t>¿£+|Ÿ+. </a:t>
            </a:r>
            <a:r>
              <a:rPr lang="en-US" sz="2800" dirty="0" err="1">
                <a:latin typeface="Vikaas" pitchFamily="82" charset="2"/>
              </a:rPr>
              <a:t>B“Hû</a:t>
            </a:r>
            <a:r>
              <a:rPr lang="en-US" sz="2800" dirty="0">
                <a:latin typeface="Vikaas" pitchFamily="82" charset="2"/>
              </a:rPr>
              <a:t> ¿</a:t>
            </a:r>
            <a:r>
              <a:rPr lang="en-US" sz="2800" dirty="0" err="1">
                <a:latin typeface="Vikaas" pitchFamily="82" charset="2"/>
              </a:rPr>
              <a:t>ÃuÙ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uó„Ö</a:t>
            </a:r>
            <a:r>
              <a:rPr lang="en-US" sz="2800" dirty="0">
                <a:latin typeface="Vikaas" pitchFamily="82" charset="2"/>
              </a:rPr>
              <a:t>¿£+|Ÿ+ n+{²sÁT. ‚~ €]Æ¿£+&gt;± </a:t>
            </a:r>
            <a:r>
              <a:rPr lang="en-US" sz="2800" dirty="0" err="1">
                <a:latin typeface="Vikaas" pitchFamily="82" charset="2"/>
              </a:rPr>
              <a:t>m+ÔÃ</a:t>
            </a:r>
            <a:r>
              <a:rPr lang="en-US" sz="2800" dirty="0">
                <a:latin typeface="Vikaas" pitchFamily="82" charset="2"/>
              </a:rPr>
              <a:t> –</a:t>
            </a:r>
            <a:r>
              <a:rPr lang="en-US" sz="2800" dirty="0" err="1">
                <a:latin typeface="Vikaas" pitchFamily="82" charset="2"/>
              </a:rPr>
              <a:t>q•Ôá</a:t>
            </a:r>
            <a:r>
              <a:rPr lang="en-US" sz="2800" dirty="0">
                <a:latin typeface="Vikaas" pitchFamily="82" charset="2"/>
              </a:rPr>
              <a:t>+&gt;± </a:t>
            </a:r>
            <a:r>
              <a:rPr lang="en-US" sz="2800" dirty="0" err="1">
                <a:latin typeface="Vikaas" pitchFamily="82" charset="2"/>
              </a:rPr>
              <a:t>eÚ</a:t>
            </a:r>
            <a:r>
              <a:rPr lang="en-US" sz="2800" dirty="0">
                <a:latin typeface="Vikaas" pitchFamily="82" charset="2"/>
              </a:rPr>
              <a:t>+&amp;û </a:t>
            </a:r>
            <a:r>
              <a:rPr lang="en-US" sz="2800" dirty="0" err="1">
                <a:latin typeface="Vikaas" pitchFamily="82" charset="2"/>
              </a:rPr>
              <a:t>ÈbÍHŽ</a:t>
            </a:r>
            <a:r>
              <a:rPr lang="en-US" sz="2800" dirty="0">
                <a:latin typeface="Vikaas" pitchFamily="82" charset="2"/>
              </a:rPr>
              <a:t> &lt;</a:t>
            </a:r>
            <a:r>
              <a:rPr lang="en-US" sz="2800" dirty="0" err="1">
                <a:latin typeface="Vikaas" pitchFamily="82" charset="2"/>
              </a:rPr>
              <a:t>ûXæ</a:t>
            </a:r>
            <a:r>
              <a:rPr lang="en-US" sz="2800" dirty="0">
                <a:latin typeface="Vikaas" pitchFamily="82" charset="2"/>
              </a:rPr>
              <a:t>“¿ì </a:t>
            </a:r>
            <a:r>
              <a:rPr lang="en-US" sz="2800" dirty="0" err="1">
                <a:latin typeface="Vikaas" pitchFamily="82" charset="2"/>
              </a:rPr>
              <a:t>rsÁ</a:t>
            </a:r>
            <a:r>
              <a:rPr lang="en-US" sz="2800" dirty="0">
                <a:latin typeface="Vikaas" pitchFamily="82" charset="2"/>
              </a:rPr>
              <a:t>“ qcÍ¼“• ¿£*Ð+º+~. n&lt;û </a:t>
            </a:r>
            <a:r>
              <a:rPr lang="en-US" sz="2800" dirty="0" err="1">
                <a:latin typeface="Vikaas" pitchFamily="82" charset="2"/>
              </a:rPr>
              <a:t>dŸeTjáT+ýË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dŸ+uó</a:t>
            </a:r>
            <a:r>
              <a:rPr lang="en-US" sz="2800" dirty="0">
                <a:latin typeface="Vikaas" pitchFamily="82" charset="2"/>
              </a:rPr>
              <a:t>„$+ºq ‚</a:t>
            </a:r>
            <a:r>
              <a:rPr lang="en-US" sz="2800" dirty="0" err="1">
                <a:latin typeface="Vikaas" pitchFamily="82" charset="2"/>
              </a:rPr>
              <a:t>ÔásÁ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eTTK</a:t>
            </a:r>
            <a:r>
              <a:rPr lang="en-US" sz="2800" dirty="0">
                <a:latin typeface="Vikaas" pitchFamily="82" charset="2"/>
              </a:rPr>
              <a:t>« </a:t>
            </a:r>
            <a:r>
              <a:rPr lang="en-US" sz="2800" dirty="0" err="1">
                <a:latin typeface="Vikaas" pitchFamily="82" charset="2"/>
              </a:rPr>
              <a:t>uó„Ö</a:t>
            </a:r>
            <a:r>
              <a:rPr lang="en-US" sz="2800" dirty="0">
                <a:latin typeface="Vikaas" pitchFamily="82" charset="2"/>
              </a:rPr>
              <a:t>¿£+</a:t>
            </a:r>
            <a:r>
              <a:rPr lang="en-US" sz="2800" dirty="0" err="1">
                <a:latin typeface="Vikaas" pitchFamily="82" charset="2"/>
              </a:rPr>
              <a:t>bÍ</a:t>
            </a:r>
            <a:r>
              <a:rPr lang="en-US" sz="2800" dirty="0">
                <a:latin typeface="Vikaas" pitchFamily="82" charset="2"/>
              </a:rPr>
              <a:t>\</a:t>
            </a:r>
            <a:r>
              <a:rPr lang="en-US" sz="2800" dirty="0" err="1">
                <a:latin typeface="Vikaas" pitchFamily="82" charset="2"/>
              </a:rPr>
              <a:t>ýË</a:t>
            </a:r>
            <a:r>
              <a:rPr lang="en-US" sz="2800" dirty="0">
                <a:latin typeface="Vikaas" pitchFamily="82" charset="2"/>
              </a:rPr>
              <a:t> ý²ÔáÖsY (uó²sÁÔY) </a:t>
            </a:r>
            <a:r>
              <a:rPr lang="en-US" sz="2800" dirty="0" err="1">
                <a:latin typeface="Vikaas" pitchFamily="82" charset="2"/>
              </a:rPr>
              <a:t>mýÙ¿ìÇHŽ</a:t>
            </a:r>
            <a:r>
              <a:rPr lang="en-US" sz="2800" dirty="0">
                <a:latin typeface="Vikaas" pitchFamily="82" charset="2"/>
              </a:rPr>
              <a:t>&amp;</a:t>
            </a:r>
            <a:r>
              <a:rPr lang="en-US" sz="2800" dirty="0" err="1">
                <a:latin typeface="Vikaas" pitchFamily="82" charset="2"/>
              </a:rPr>
              <a:t>jáÖ</a:t>
            </a:r>
            <a:r>
              <a:rPr lang="en-US" sz="2800" dirty="0">
                <a:latin typeface="Vikaas" pitchFamily="82" charset="2"/>
              </a:rPr>
              <a:t> (¿=\+_</a:t>
            </a:r>
            <a:r>
              <a:rPr lang="en-US" sz="2800" dirty="0" err="1">
                <a:latin typeface="Vikaas" pitchFamily="82" charset="2"/>
              </a:rPr>
              <a:t>jáÖ</a:t>
            </a:r>
            <a:r>
              <a:rPr lang="en-US" sz="2800" dirty="0">
                <a:latin typeface="Vikaas" pitchFamily="82" charset="2"/>
              </a:rPr>
              <a:t>), </a:t>
            </a:r>
            <a:r>
              <a:rPr lang="en-US" sz="2800" dirty="0" err="1">
                <a:latin typeface="Vikaas" pitchFamily="82" charset="2"/>
              </a:rPr>
              <a:t>eTsÁˆo</a:t>
            </a:r>
            <a:r>
              <a:rPr lang="en-US" sz="2800" dirty="0">
                <a:latin typeface="Vikaas" pitchFamily="82" charset="2"/>
              </a:rPr>
              <a:t>* (³¯Ø), #</a:t>
            </a:r>
            <a:r>
              <a:rPr lang="en-US" sz="2800" dirty="0" err="1">
                <a:latin typeface="Vikaas" pitchFamily="82" charset="2"/>
              </a:rPr>
              <a:t>ó`#ó</a:t>
            </a:r>
            <a:r>
              <a:rPr lang="en-US" sz="2800" dirty="0">
                <a:latin typeface="Vikaas" pitchFamily="82" charset="2"/>
              </a:rPr>
              <a:t> (</a:t>
            </a:r>
            <a:r>
              <a:rPr lang="en-US" sz="2800" dirty="0" err="1">
                <a:latin typeface="Vikaas" pitchFamily="82" charset="2"/>
              </a:rPr>
              <a:t>ÔîÕyHŽ</a:t>
            </a:r>
            <a:r>
              <a:rPr lang="en-US" sz="2800" dirty="0">
                <a:latin typeface="Vikaas" pitchFamily="82" charset="2"/>
              </a:rPr>
              <a:t>), ¿£#Y (&gt;·</a:t>
            </a:r>
            <a:r>
              <a:rPr lang="en-US" sz="2800" dirty="0" err="1">
                <a:latin typeface="Vikaas" pitchFamily="82" charset="2"/>
              </a:rPr>
              <a:t>TÈsÔY</a:t>
            </a:r>
            <a:r>
              <a:rPr lang="en-US" sz="2800" dirty="0">
                <a:latin typeface="Vikaas" pitchFamily="82" charset="2"/>
              </a:rPr>
              <a:t>) ‚+¿± u²yŽT (‚</a:t>
            </a:r>
            <a:r>
              <a:rPr lang="en-US" sz="2800" dirty="0" err="1">
                <a:latin typeface="Vikaas" pitchFamily="82" charset="2"/>
              </a:rPr>
              <a:t>sHŽ</a:t>
            </a:r>
            <a:r>
              <a:rPr lang="en-US" sz="2800" dirty="0">
                <a:latin typeface="Vikaas" pitchFamily="82" charset="2"/>
              </a:rPr>
              <a:t>) #</a:t>
            </a:r>
            <a:r>
              <a:rPr lang="en-US" sz="2800" dirty="0" err="1">
                <a:latin typeface="Vikaas" pitchFamily="82" charset="2"/>
              </a:rPr>
              <a:t>î|ŸÚÎ¿Ã</a:t>
            </a:r>
            <a:r>
              <a:rPr lang="en-US" sz="2800" dirty="0">
                <a:latin typeface="Vikaas" pitchFamily="82" charset="2"/>
              </a:rPr>
              <a:t>&lt;Š&gt;·Z$. 1999ýË ÿ]</a:t>
            </a:r>
            <a:r>
              <a:rPr lang="en-US" sz="2800" dirty="0" err="1">
                <a:latin typeface="Vikaas" pitchFamily="82" charset="2"/>
              </a:rPr>
              <a:t>kÍàýË</a:t>
            </a:r>
            <a:r>
              <a:rPr lang="en-US" sz="2800" dirty="0">
                <a:latin typeface="Vikaas" pitchFamily="82" charset="2"/>
              </a:rPr>
              <a:t> @</a:t>
            </a:r>
            <a:r>
              <a:rPr lang="en-US" sz="2800" dirty="0" err="1">
                <a:latin typeface="Vikaas" pitchFamily="82" charset="2"/>
              </a:rPr>
              <a:t>sÁÎ&amp;ƒ</a:t>
            </a:r>
            <a:r>
              <a:rPr lang="en-US" sz="2800" dirty="0">
                <a:latin typeface="Vikaas" pitchFamily="82" charset="2"/>
              </a:rPr>
              <a:t>¦ </a:t>
            </a:r>
            <a:r>
              <a:rPr lang="en-US" sz="2800" dirty="0" err="1">
                <a:latin typeface="Vikaas" pitchFamily="82" charset="2"/>
              </a:rPr>
              <a:t>nÜ</a:t>
            </a:r>
            <a:r>
              <a:rPr lang="en-US" sz="2800" dirty="0">
                <a:latin typeface="Vikaas" pitchFamily="82" charset="2"/>
              </a:rPr>
              <a:t>™|&lt;ŠÝ </a:t>
            </a:r>
            <a:r>
              <a:rPr lang="en-US" sz="2800" dirty="0" err="1">
                <a:latin typeface="Vikaas" pitchFamily="82" charset="2"/>
              </a:rPr>
              <a:t>ÔáTb˜ÍHŽ</a:t>
            </a:r>
            <a:r>
              <a:rPr lang="en-US" sz="2800" dirty="0">
                <a:latin typeface="Vikaas" pitchFamily="82" charset="2"/>
              </a:rPr>
              <a:t> ‡ </a:t>
            </a:r>
            <a:r>
              <a:rPr lang="en-US" sz="2800" dirty="0" err="1">
                <a:latin typeface="Vikaas" pitchFamily="82" charset="2"/>
              </a:rPr>
              <a:t>XøÔ</a:t>
            </a:r>
            <a:r>
              <a:rPr lang="en-US" sz="2800" dirty="0">
                <a:latin typeface="Vikaas" pitchFamily="82" charset="2"/>
              </a:rPr>
              <a:t>‹Ý|ŸÚ ;ó¿£</a:t>
            </a:r>
            <a:r>
              <a:rPr lang="en-US" sz="2800" dirty="0" err="1">
                <a:latin typeface="Vikaas" pitchFamily="82" charset="2"/>
              </a:rPr>
              <a:t>sÁ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ÔáTb˜ÍHŽ</a:t>
            </a:r>
            <a:r>
              <a:rPr lang="en-US" sz="2800" dirty="0">
                <a:latin typeface="Vikaas" pitchFamily="82" charset="2"/>
              </a:rPr>
              <a:t>&gt;± #</a:t>
            </a:r>
            <a:r>
              <a:rPr lang="en-US" sz="2800" dirty="0" err="1">
                <a:latin typeface="Vikaas" pitchFamily="82" charset="2"/>
              </a:rPr>
              <a:t>î|ŸÚÎ¿Ãe#áTÌ</a:t>
            </a:r>
            <a:r>
              <a:rPr lang="en-US" sz="2800" dirty="0">
                <a:latin typeface="Vikaas" pitchFamily="82" charset="2"/>
              </a:rPr>
              <a:t>. “¿£s&gt;·Ty, |˜¾*|</a:t>
            </a:r>
            <a:r>
              <a:rPr lang="en-US" sz="2800" dirty="0" err="1">
                <a:latin typeface="Vikaas" pitchFamily="82" charset="2"/>
              </a:rPr>
              <a:t>ÓÎHŽà</a:t>
            </a:r>
            <a:r>
              <a:rPr lang="en-US" sz="2800" dirty="0">
                <a:latin typeface="Vikaas" pitchFamily="82" charset="2"/>
              </a:rPr>
              <a:t>, $</a:t>
            </a:r>
            <a:r>
              <a:rPr lang="en-US" sz="2800" dirty="0" err="1">
                <a:latin typeface="Vikaas" pitchFamily="82" charset="2"/>
              </a:rPr>
              <a:t>jáTÔ</a:t>
            </a:r>
            <a:r>
              <a:rPr lang="en-US" sz="2800" dirty="0">
                <a:latin typeface="Vikaas" pitchFamily="82" charset="2"/>
              </a:rPr>
              <a:t>•+ e+{ì &lt;</a:t>
            </a:r>
            <a:r>
              <a:rPr lang="en-US" sz="2800" dirty="0" err="1">
                <a:latin typeface="Vikaas" pitchFamily="82" charset="2"/>
              </a:rPr>
              <a:t>ûXæ</a:t>
            </a:r>
            <a:r>
              <a:rPr lang="en-US" sz="2800" dirty="0">
                <a:latin typeface="Vikaas" pitchFamily="82" charset="2"/>
              </a:rPr>
              <a:t>\</a:t>
            </a:r>
            <a:r>
              <a:rPr lang="en-US" sz="2800" dirty="0" err="1">
                <a:latin typeface="Vikaas" pitchFamily="82" charset="2"/>
              </a:rPr>
              <a:t>ýË</a:t>
            </a:r>
            <a:r>
              <a:rPr lang="en-US" sz="2800" dirty="0">
                <a:latin typeface="Vikaas" pitchFamily="82" charset="2"/>
              </a:rPr>
              <a:t> ™|</a:t>
            </a:r>
            <a:r>
              <a:rPr lang="en-US" sz="2800" dirty="0" err="1">
                <a:latin typeface="Vikaas" pitchFamily="82" charset="2"/>
              </a:rPr>
              <a:t>qTÔáTb˜ÍqT</a:t>
            </a:r>
            <a:r>
              <a:rPr lang="en-US" sz="2800" dirty="0">
                <a:latin typeface="Vikaas" pitchFamily="82" charset="2"/>
              </a:rPr>
              <a:t>\T, –™|</a:t>
            </a:r>
            <a:r>
              <a:rPr lang="en-US" sz="2800" dirty="0" err="1">
                <a:latin typeface="Vikaas" pitchFamily="82" charset="2"/>
              </a:rPr>
              <a:t>Îq</a:t>
            </a:r>
            <a:r>
              <a:rPr lang="en-US" sz="2800" dirty="0">
                <a:latin typeface="Vikaas" pitchFamily="82" charset="2"/>
              </a:rPr>
              <a:t>\T </a:t>
            </a:r>
            <a:r>
              <a:rPr lang="en-US" sz="2800" dirty="0" err="1">
                <a:latin typeface="Vikaas" pitchFamily="82" charset="2"/>
              </a:rPr>
              <a:t>dŸ+uó</a:t>
            </a:r>
            <a:r>
              <a:rPr lang="en-US" sz="2800" dirty="0">
                <a:latin typeface="Vikaas" pitchFamily="82" charset="2"/>
              </a:rPr>
              <a:t>„$+#</a:t>
            </a:r>
            <a:r>
              <a:rPr lang="en-US" sz="2800" dirty="0" err="1">
                <a:latin typeface="Vikaas" pitchFamily="82" charset="2"/>
              </a:rPr>
              <a:t>sTT</a:t>
            </a:r>
            <a:r>
              <a:rPr lang="en-US" sz="2800" dirty="0">
                <a:latin typeface="Vikaas" pitchFamily="82" charset="2"/>
              </a:rPr>
              <a:t>. #</a:t>
            </a:r>
            <a:r>
              <a:rPr lang="en-US" sz="2800" dirty="0" err="1">
                <a:latin typeface="Vikaas" pitchFamily="82" charset="2"/>
              </a:rPr>
              <a:t>îÕH</a:t>
            </a:r>
            <a:r>
              <a:rPr lang="en-US" sz="2800" dirty="0">
                <a:latin typeface="Vikaas" pitchFamily="82" charset="2"/>
              </a:rPr>
              <a:t>, ‹+&gt;±¢&lt;</a:t>
            </a:r>
            <a:r>
              <a:rPr lang="en-US" sz="2800" dirty="0" err="1">
                <a:latin typeface="Vikaas" pitchFamily="82" charset="2"/>
              </a:rPr>
              <a:t>ûXÙ</a:t>
            </a:r>
            <a:r>
              <a:rPr lang="en-US" sz="2800" dirty="0">
                <a:latin typeface="Vikaas" pitchFamily="82" charset="2"/>
              </a:rPr>
              <a:t>, &lt;Š¿ìŒD²ç|˜¾¿±, </a:t>
            </a:r>
            <a:r>
              <a:rPr lang="en-US" sz="2800" dirty="0" err="1">
                <a:latin typeface="Vikaas" pitchFamily="82" charset="2"/>
              </a:rPr>
              <a:t>yîT¿ìà¿Ã</a:t>
            </a:r>
            <a:r>
              <a:rPr lang="en-US" sz="2800" dirty="0">
                <a:latin typeface="Vikaas" pitchFamily="82" charset="2"/>
              </a:rPr>
              <a:t>, nr¨]</a:t>
            </a:r>
            <a:r>
              <a:rPr lang="en-US" sz="2800" dirty="0" err="1">
                <a:latin typeface="Vikaas" pitchFamily="82" charset="2"/>
              </a:rPr>
              <a:t>jáÖ</a:t>
            </a:r>
            <a:r>
              <a:rPr lang="en-US" sz="2800" dirty="0">
                <a:latin typeface="Vikaas" pitchFamily="82" charset="2"/>
              </a:rPr>
              <a:t> e+{ì &lt;</a:t>
            </a:r>
            <a:r>
              <a:rPr lang="en-US" sz="2800" dirty="0" err="1">
                <a:latin typeface="Vikaas" pitchFamily="82" charset="2"/>
              </a:rPr>
              <a:t>ûXæ</a:t>
            </a:r>
            <a:r>
              <a:rPr lang="en-US" sz="2800" dirty="0">
                <a:latin typeface="Vikaas" pitchFamily="82" charset="2"/>
              </a:rPr>
              <a:t>\</a:t>
            </a:r>
            <a:r>
              <a:rPr lang="en-US" sz="2800" dirty="0" err="1">
                <a:latin typeface="Vikaas" pitchFamily="82" charset="2"/>
              </a:rPr>
              <a:t>ýË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esÁ</a:t>
            </a:r>
            <a:r>
              <a:rPr lang="en-US" sz="2800" dirty="0">
                <a:latin typeface="Vikaas" pitchFamily="82" charset="2"/>
              </a:rPr>
              <a:t>&lt;Š\T </a:t>
            </a:r>
            <a:r>
              <a:rPr lang="en-US" sz="2800" dirty="0" err="1">
                <a:latin typeface="Vikaas" pitchFamily="82" charset="2"/>
              </a:rPr>
              <a:t>eTT</a:t>
            </a:r>
            <a:r>
              <a:rPr lang="en-US" sz="2800" dirty="0">
                <a:latin typeface="Vikaas" pitchFamily="82" charset="2"/>
              </a:rPr>
              <a:t>+#</a:t>
            </a:r>
            <a:r>
              <a:rPr lang="en-US" sz="2800" dirty="0" err="1">
                <a:latin typeface="Vikaas" pitchFamily="82" charset="2"/>
              </a:rPr>
              <a:t>îÔïsTT</a:t>
            </a:r>
            <a:r>
              <a:rPr lang="en-US" sz="2800" dirty="0">
                <a:latin typeface="Vikaas" pitchFamily="82" charset="2"/>
              </a:rPr>
              <a:t>. ‚+¿± ‚{¡e\ </a:t>
            </a:r>
            <a:r>
              <a:rPr lang="en-US" sz="2800" dirty="0" err="1">
                <a:latin typeface="Vikaas" pitchFamily="82" charset="2"/>
              </a:rPr>
              <a:t>dŸ+uó</a:t>
            </a:r>
            <a:r>
              <a:rPr lang="en-US" sz="2800" dirty="0">
                <a:latin typeface="Vikaas" pitchFamily="82" charset="2"/>
              </a:rPr>
              <a:t>„$+ºq </a:t>
            </a:r>
            <a:r>
              <a:rPr lang="en-US" sz="2800" dirty="0" err="1">
                <a:latin typeface="Vikaas" pitchFamily="82" charset="2"/>
              </a:rPr>
              <a:t>ç|Ÿ</a:t>
            </a:r>
            <a:r>
              <a:rPr lang="en-US" sz="2800" dirty="0">
                <a:latin typeface="Vikaas" pitchFamily="82" charset="2"/>
              </a:rPr>
              <a:t>¿£Ü </a:t>
            </a:r>
            <a:r>
              <a:rPr lang="en-US" sz="2800" dirty="0" err="1">
                <a:latin typeface="Vikaas" pitchFamily="82" charset="2"/>
              </a:rPr>
              <a:t>yîÕ|Ÿ¯Ô</a:t>
            </a:r>
            <a:r>
              <a:rPr lang="en-US" sz="2800" dirty="0">
                <a:latin typeface="Vikaas" pitchFamily="82" charset="2"/>
              </a:rPr>
              <a:t>«\ </a:t>
            </a:r>
            <a:r>
              <a:rPr lang="en-US" sz="2800" dirty="0" err="1">
                <a:latin typeface="Vikaas" pitchFamily="82" charset="2"/>
              </a:rPr>
              <a:t>Hû|Ÿ</a:t>
            </a:r>
            <a:r>
              <a:rPr lang="en-US" sz="2800" dirty="0">
                <a:latin typeface="Vikaas" pitchFamily="82" charset="2"/>
              </a:rPr>
              <a:t>&lt;</a:t>
            </a:r>
            <a:r>
              <a:rPr lang="en-US" sz="2800" dirty="0" err="1">
                <a:latin typeface="Vikaas" pitchFamily="82" charset="2"/>
              </a:rPr>
              <a:t>óŠ</a:t>
            </a:r>
            <a:r>
              <a:rPr lang="en-US" sz="2800" dirty="0">
                <a:latin typeface="Vikaas" pitchFamily="82" charset="2"/>
              </a:rPr>
              <a:t>«+</a:t>
            </a:r>
            <a:r>
              <a:rPr lang="en-US" sz="2800" dirty="0" err="1">
                <a:latin typeface="Vikaas" pitchFamily="82" charset="2"/>
              </a:rPr>
              <a:t>ýË</a:t>
            </a:r>
            <a:r>
              <a:rPr lang="en-US" sz="2800" dirty="0">
                <a:latin typeface="Vikaas" pitchFamily="82" charset="2"/>
              </a:rPr>
              <a:t> ¿</a:t>
            </a:r>
            <a:r>
              <a:rPr lang="en-US" sz="2800" dirty="0" err="1">
                <a:latin typeface="Vikaas" pitchFamily="82" charset="2"/>
              </a:rPr>
              <a:t>ÃuÙ</a:t>
            </a:r>
            <a:r>
              <a:rPr lang="en-US" sz="2800" dirty="0">
                <a:latin typeface="Vikaas" pitchFamily="82" charset="2"/>
              </a:rPr>
              <a:t>, ¿£#Y </a:t>
            </a:r>
            <a:r>
              <a:rPr lang="en-US" sz="2800" dirty="0" err="1">
                <a:latin typeface="Vikaas" pitchFamily="82" charset="2"/>
              </a:rPr>
              <a:t>uó„Ö</a:t>
            </a:r>
            <a:r>
              <a:rPr lang="en-US" sz="2800" dirty="0">
                <a:latin typeface="Vikaas" pitchFamily="82" charset="2"/>
              </a:rPr>
              <a:t>¿£+</a:t>
            </a:r>
            <a:r>
              <a:rPr lang="en-US" sz="2800" dirty="0" err="1">
                <a:latin typeface="Vikaas" pitchFamily="82" charset="2"/>
              </a:rPr>
              <a:t>bÍ</a:t>
            </a:r>
            <a:r>
              <a:rPr lang="en-US" sz="2800" dirty="0">
                <a:latin typeface="Vikaas" pitchFamily="82" charset="2"/>
              </a:rPr>
              <a:t>\ </a:t>
            </a:r>
            <a:r>
              <a:rPr lang="en-US" sz="2800" dirty="0" err="1">
                <a:latin typeface="Vikaas" pitchFamily="82" charset="2"/>
              </a:rPr>
              <a:t>dŸ</a:t>
            </a:r>
            <a:r>
              <a:rPr lang="en-US" sz="2800" dirty="0">
                <a:latin typeface="Vikaas" pitchFamily="82" charset="2"/>
              </a:rPr>
              <a:t>+&lt;</a:t>
            </a:r>
            <a:r>
              <a:rPr lang="en-US" sz="2800" dirty="0" err="1">
                <a:latin typeface="Vikaas" pitchFamily="82" charset="2"/>
              </a:rPr>
              <a:t>ŠsÁÒÛ</a:t>
            </a:r>
            <a:r>
              <a:rPr lang="en-US" sz="2800" dirty="0">
                <a:latin typeface="Vikaas" pitchFamily="82" charset="2"/>
              </a:rPr>
              <a:t>+&gt;± </a:t>
            </a:r>
            <a:r>
              <a:rPr lang="en-US" sz="2800" dirty="0" err="1">
                <a:latin typeface="Vikaas" pitchFamily="82" charset="2"/>
              </a:rPr>
              <a:t>HûsÁTÌÅ</a:t>
            </a:r>
            <a:r>
              <a:rPr lang="en-US" sz="2800" dirty="0">
                <a:latin typeface="Vikaas" pitchFamily="82" charset="2"/>
              </a:rPr>
              <a:t>£”q• </a:t>
            </a:r>
            <a:r>
              <a:rPr lang="en-US" sz="2800" dirty="0" err="1">
                <a:latin typeface="Vikaas" pitchFamily="82" charset="2"/>
              </a:rPr>
              <a:t>bÍsÄ</a:t>
            </a:r>
            <a:r>
              <a:rPr lang="en-US" sz="2800" dirty="0">
                <a:latin typeface="Vikaas" pitchFamily="82" charset="2"/>
              </a:rPr>
              <a:t>\T, </a:t>
            </a:r>
            <a:r>
              <a:rPr lang="en-US" sz="2800" dirty="0" err="1">
                <a:latin typeface="Vikaas" pitchFamily="82" charset="2"/>
              </a:rPr>
              <a:t>qe</a:t>
            </a:r>
            <a:r>
              <a:rPr lang="en-US" sz="2800" dirty="0">
                <a:latin typeface="Vikaas" pitchFamily="82" charset="2"/>
              </a:rPr>
              <a:t>«&lt;</a:t>
            </a:r>
            <a:r>
              <a:rPr lang="en-US" sz="2800" dirty="0" err="1">
                <a:latin typeface="Vikaas" pitchFamily="82" charset="2"/>
              </a:rPr>
              <a:t>óÃsÁDT</a:t>
            </a:r>
            <a:r>
              <a:rPr lang="en-US" sz="2800" dirty="0">
                <a:latin typeface="Vikaas" pitchFamily="82" charset="2"/>
              </a:rPr>
              <a:t>\T $|</a:t>
            </a:r>
            <a:r>
              <a:rPr lang="en-US" sz="2800" dirty="0" err="1">
                <a:latin typeface="Vikaas" pitchFamily="82" charset="2"/>
              </a:rPr>
              <a:t>ŸÔáTï</a:t>
            </a:r>
            <a:r>
              <a:rPr lang="en-US" sz="2800" dirty="0">
                <a:latin typeface="Vikaas" pitchFamily="82" charset="2"/>
              </a:rPr>
              <a:t>\</a:t>
            </a:r>
            <a:r>
              <a:rPr lang="en-US" sz="2800" dirty="0" err="1">
                <a:latin typeface="Vikaas" pitchFamily="82" charset="2"/>
              </a:rPr>
              <a:t>ýË</a:t>
            </a:r>
            <a:r>
              <a:rPr lang="en-US" sz="2800" dirty="0">
                <a:latin typeface="Vikaas" pitchFamily="82" charset="2"/>
              </a:rPr>
              <a:t> È]¹&gt; qcÍ¼“• </a:t>
            </a:r>
            <a:r>
              <a:rPr lang="en-US" sz="2800" dirty="0" err="1">
                <a:latin typeface="Vikaas" pitchFamily="82" charset="2"/>
              </a:rPr>
              <a:t>n~ó</a:t>
            </a:r>
            <a:r>
              <a:rPr lang="en-US" sz="2800" dirty="0">
                <a:latin typeface="Vikaas" pitchFamily="82" charset="2"/>
              </a:rPr>
              <a:t>&gt;·$T+º |</a:t>
            </a:r>
            <a:r>
              <a:rPr lang="en-US" sz="2800" dirty="0" err="1">
                <a:latin typeface="Vikaas" pitchFamily="82" charset="2"/>
              </a:rPr>
              <a:t>ŸÚq</a:t>
            </a:r>
            <a:r>
              <a:rPr lang="en-US" sz="2800" dirty="0">
                <a:latin typeface="Vikaas" pitchFamily="82" charset="2"/>
              </a:rPr>
              <a:t>]•sˆD²“¿ì, |</a:t>
            </a:r>
            <a:r>
              <a:rPr lang="en-US" sz="2800" dirty="0" err="1">
                <a:latin typeface="Vikaas" pitchFamily="82" charset="2"/>
              </a:rPr>
              <a:t>ŸÚq</a:t>
            </a:r>
            <a:r>
              <a:rPr lang="en-US" sz="2800" dirty="0">
                <a:latin typeface="Vikaas" pitchFamily="82" charset="2"/>
              </a:rPr>
              <a:t>]Ç¿±</a:t>
            </a:r>
            <a:r>
              <a:rPr lang="en-US" sz="2800" dirty="0" err="1">
                <a:latin typeface="Vikaas" pitchFamily="82" charset="2"/>
              </a:rPr>
              <a:t>kÍ</a:t>
            </a:r>
            <a:r>
              <a:rPr lang="en-US" sz="2800" dirty="0">
                <a:latin typeface="Vikaas" pitchFamily="82" charset="2"/>
              </a:rPr>
              <a:t>“¿ì @ $&lt;</a:t>
            </a:r>
            <a:r>
              <a:rPr lang="en-US" sz="2800" dirty="0" err="1">
                <a:latin typeface="Vikaas" pitchFamily="82" charset="2"/>
              </a:rPr>
              <a:t>óŠ</a:t>
            </a:r>
            <a:r>
              <a:rPr lang="en-US" sz="2800" dirty="0">
                <a:latin typeface="Vikaas" pitchFamily="82" charset="2"/>
              </a:rPr>
              <a:t>+&gt;± |Ÿ“¿</a:t>
            </a:r>
            <a:r>
              <a:rPr lang="en-US" sz="2800" dirty="0" err="1">
                <a:latin typeface="Vikaas" pitchFamily="82" charset="2"/>
              </a:rPr>
              <a:t>ìekÍïjûT</a:t>
            </a:r>
            <a:r>
              <a:rPr lang="en-US" sz="2800" dirty="0">
                <a:latin typeface="Vikaas" pitchFamily="82" charset="2"/>
              </a:rPr>
              <a:t>, </a:t>
            </a:r>
            <a:r>
              <a:rPr lang="en-US" sz="2800" dirty="0" err="1">
                <a:latin typeface="Vikaas" pitchFamily="82" charset="2"/>
              </a:rPr>
              <a:t>nedŸsÁyîÖ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nq</a:t>
            </a:r>
            <a:r>
              <a:rPr lang="en-US" sz="2800" dirty="0">
                <a:latin typeface="Vikaas" pitchFamily="82" charset="2"/>
              </a:rPr>
              <a:t>• </a:t>
            </a:r>
            <a:r>
              <a:rPr lang="en-US" sz="2800" dirty="0" err="1">
                <a:latin typeface="Vikaas" pitchFamily="82" charset="2"/>
              </a:rPr>
              <a:t>n+Xæ</a:t>
            </a:r>
            <a:r>
              <a:rPr lang="en-US" sz="2800" dirty="0">
                <a:latin typeface="Vikaas" pitchFamily="82" charset="2"/>
              </a:rPr>
              <a:t>*• $Xâ¢w¾+#û </a:t>
            </a:r>
            <a:r>
              <a:rPr lang="en-US" sz="2800" dirty="0" err="1">
                <a:latin typeface="Vikaas" pitchFamily="82" charset="2"/>
              </a:rPr>
              <a:t>ç|ŸjáTÔá</a:t>
            </a:r>
            <a:r>
              <a:rPr lang="en-US" sz="2800" dirty="0">
                <a:latin typeface="Vikaas" pitchFamily="82" charset="2"/>
              </a:rPr>
              <a:t>•+ ‡ |</a:t>
            </a:r>
            <a:r>
              <a:rPr lang="en-US" sz="2800" dirty="0" err="1">
                <a:latin typeface="Vikaas" pitchFamily="82" charset="2"/>
              </a:rPr>
              <a:t>ŸçÔá+ýË</a:t>
            </a:r>
            <a:r>
              <a:rPr lang="en-US" sz="2800" dirty="0">
                <a:latin typeface="Vikaas" pitchFamily="82" charset="2"/>
              </a:rPr>
              <a:t> #</a:t>
            </a:r>
            <a:r>
              <a:rPr lang="en-US" sz="2800" dirty="0" err="1">
                <a:latin typeface="Vikaas" pitchFamily="82" charset="2"/>
              </a:rPr>
              <a:t>ûjáT&amp;ƒ</a:t>
            </a:r>
            <a:r>
              <a:rPr lang="en-US" sz="2800" dirty="0">
                <a:latin typeface="Vikaas" pitchFamily="82" charset="2"/>
              </a:rPr>
              <a:t>+ È]Ð+~. ¿</a:t>
            </a:r>
            <a:r>
              <a:rPr lang="en-US" sz="2800" dirty="0" err="1">
                <a:latin typeface="Vikaas" pitchFamily="82" charset="2"/>
              </a:rPr>
              <a:t>ÃuÙýË</a:t>
            </a:r>
            <a:r>
              <a:rPr lang="en-US" sz="2800" dirty="0">
                <a:latin typeface="Vikaas" pitchFamily="82" charset="2"/>
              </a:rPr>
              <a:t>“ &amp;C²dŸ¼sY ]&amp;ƒ¿£ŒHŽ n+&amp;Ž </a:t>
            </a:r>
            <a:r>
              <a:rPr lang="en-US" sz="2800" dirty="0" err="1">
                <a:latin typeface="Vikaas" pitchFamily="82" charset="2"/>
              </a:rPr>
              <a:t>VŸA«eTdt</a:t>
            </a:r>
            <a:r>
              <a:rPr lang="en-US" sz="2800" dirty="0">
                <a:latin typeface="Vikaas" pitchFamily="82" charset="2"/>
              </a:rPr>
              <a:t> ]</a:t>
            </a:r>
            <a:r>
              <a:rPr lang="en-US" sz="2800" dirty="0" err="1">
                <a:latin typeface="Vikaas" pitchFamily="82" charset="2"/>
              </a:rPr>
              <a:t>HÃyûwŸHŽ</a:t>
            </a:r>
            <a:r>
              <a:rPr lang="en-US" sz="2800" dirty="0">
                <a:latin typeface="Vikaas" pitchFamily="82" charset="2"/>
              </a:rPr>
              <a:t> ‚HŽd¾¼³Ö«wŸHŽ (&amp;€</a:t>
            </a:r>
            <a:r>
              <a:rPr lang="en-US" sz="2800" dirty="0" err="1">
                <a:latin typeface="Vikaas" pitchFamily="82" charset="2"/>
              </a:rPr>
              <a:t>sY</a:t>
            </a:r>
            <a:r>
              <a:rPr lang="en-US" sz="2800" dirty="0">
                <a:latin typeface="Vikaas" pitchFamily="82" charset="2"/>
              </a:rPr>
              <a:t>×) ¿ì #î+~q </a:t>
            </a:r>
            <a:r>
              <a:rPr lang="en-US" sz="2800" dirty="0" err="1">
                <a:latin typeface="Vikaas" pitchFamily="82" charset="2"/>
              </a:rPr>
              <a:t>eÖJ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n~ó</a:t>
            </a:r>
            <a:r>
              <a:rPr lang="en-US" sz="2800" dirty="0">
                <a:latin typeface="Vikaas" pitchFamily="82" charset="2"/>
              </a:rPr>
              <a:t>¿±] eTTw¾¿Ã </a:t>
            </a:r>
            <a:r>
              <a:rPr lang="en-US" sz="2800" dirty="0" err="1">
                <a:latin typeface="Vikaas" pitchFamily="82" charset="2"/>
              </a:rPr>
              <a:t>eTTs</a:t>
            </a:r>
            <a:r>
              <a:rPr lang="en-US" sz="2800" dirty="0">
                <a:latin typeface="Vikaas" pitchFamily="82" charset="2"/>
              </a:rPr>
              <a:t>{² </a:t>
            </a:r>
            <a:r>
              <a:rPr lang="en-US" sz="2800" dirty="0" err="1">
                <a:latin typeface="Vikaas" pitchFamily="82" charset="2"/>
              </a:rPr>
              <a:t>dŸeT</a:t>
            </a:r>
            <a:r>
              <a:rPr lang="en-US" sz="2800" dirty="0">
                <a:latin typeface="Vikaas" pitchFamily="82" charset="2"/>
              </a:rPr>
              <a:t>]Î+ºq |</a:t>
            </a:r>
            <a:r>
              <a:rPr lang="en-US" sz="2800" dirty="0" err="1">
                <a:latin typeface="Vikaas" pitchFamily="82" charset="2"/>
              </a:rPr>
              <a:t>ŸçÔá</a:t>
            </a:r>
            <a:r>
              <a:rPr lang="en-US" sz="2800" dirty="0">
                <a:latin typeface="Vikaas" pitchFamily="82" charset="2"/>
              </a:rPr>
              <a:t>+ ¿=“• </a:t>
            </a:r>
            <a:r>
              <a:rPr lang="en-US" sz="2800" dirty="0" err="1">
                <a:latin typeface="Vikaas" pitchFamily="82" charset="2"/>
              </a:rPr>
              <a:t>n+Xæ</a:t>
            </a:r>
            <a:r>
              <a:rPr lang="en-US" sz="2800" dirty="0">
                <a:latin typeface="Vikaas" pitchFamily="82" charset="2"/>
              </a:rPr>
              <a:t>\</a:t>
            </a:r>
            <a:r>
              <a:rPr lang="en-US" sz="2800" dirty="0" err="1">
                <a:latin typeface="Vikaas" pitchFamily="82" charset="2"/>
              </a:rPr>
              <a:t>qT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eTq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eTT</a:t>
            </a:r>
            <a:r>
              <a:rPr lang="en-US" sz="2800" dirty="0">
                <a:latin typeface="Vikaas" pitchFamily="82" charset="2"/>
              </a:rPr>
              <a:t>+&lt;ŠT+#</a:t>
            </a:r>
            <a:r>
              <a:rPr lang="en-US" sz="2800" dirty="0" err="1">
                <a:latin typeface="Vikaas" pitchFamily="82" charset="2"/>
              </a:rPr>
              <a:t>áTÔÃ</a:t>
            </a:r>
            <a:r>
              <a:rPr lang="en-US" sz="2800" dirty="0">
                <a:latin typeface="Vikaas" pitchFamily="82" charset="2"/>
              </a:rPr>
              <a:t>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ikaas" pitchFamily="82" charset="2"/>
              </a:rPr>
              <a:t>2001 </a:t>
            </a:r>
            <a:r>
              <a:rPr lang="en-US" dirty="0" err="1">
                <a:latin typeface="Vikaas" pitchFamily="82" charset="2"/>
              </a:rPr>
              <a:t>dŸ+ööýË</a:t>
            </a:r>
            <a:r>
              <a:rPr lang="en-US" dirty="0">
                <a:latin typeface="Vikaas" pitchFamily="82" charset="2"/>
              </a:rPr>
              <a:t> ¿£#</a:t>
            </a:r>
            <a:r>
              <a:rPr lang="en-US" dirty="0" err="1">
                <a:latin typeface="Vikaas" pitchFamily="82" charset="2"/>
              </a:rPr>
              <a:t>YýË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„$+ºq </a:t>
            </a:r>
            <a:r>
              <a:rPr lang="en-US" dirty="0" err="1">
                <a:latin typeface="Vikaas" pitchFamily="82" charset="2"/>
              </a:rPr>
              <a:t>uó„Ö</a:t>
            </a:r>
            <a:r>
              <a:rPr lang="en-US" dirty="0">
                <a:latin typeface="Vikaas" pitchFamily="82" charset="2"/>
              </a:rPr>
              <a:t>¿£+|Ÿ </a:t>
            </a:r>
            <a:r>
              <a:rPr lang="en-US" dirty="0" err="1">
                <a:latin typeface="Vikaas" pitchFamily="82" charset="2"/>
              </a:rPr>
              <a:t>nqTuó„e</a:t>
            </a:r>
            <a:r>
              <a:rPr lang="en-US" dirty="0">
                <a:latin typeface="Vikaas" pitchFamily="82" charset="2"/>
              </a:rPr>
              <a:t>+ ¿</a:t>
            </a:r>
            <a:r>
              <a:rPr lang="en-US" dirty="0" err="1">
                <a:latin typeface="Vikaas" pitchFamily="82" charset="2"/>
              </a:rPr>
              <a:t>ÃuÙýË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eºÌq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uó„Ö</a:t>
            </a:r>
            <a:r>
              <a:rPr lang="en-US" dirty="0">
                <a:latin typeface="Vikaas" pitchFamily="82" charset="2"/>
              </a:rPr>
              <a:t>¿£+|Ÿ </a:t>
            </a:r>
            <a:r>
              <a:rPr lang="en-US" dirty="0" err="1">
                <a:latin typeface="Vikaas" pitchFamily="82" charset="2"/>
              </a:rPr>
              <a:t>nqTuó„e+ÔÃ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bþ</a:t>
            </a:r>
            <a:r>
              <a:rPr lang="en-US" dirty="0">
                <a:latin typeface="Vikaas" pitchFamily="82" charset="2"/>
              </a:rPr>
              <a:t>\Ì&lt;</a:t>
            </a:r>
            <a:r>
              <a:rPr lang="en-US" dirty="0" err="1">
                <a:latin typeface="Vikaas" pitchFamily="82" charset="2"/>
              </a:rPr>
              <a:t>ŠÐq</a:t>
            </a:r>
            <a:r>
              <a:rPr lang="en-US" dirty="0">
                <a:latin typeface="Vikaas" pitchFamily="82" charset="2"/>
              </a:rPr>
              <a:t>~. ‡ </a:t>
            </a:r>
            <a:r>
              <a:rPr lang="en-US" dirty="0" err="1">
                <a:latin typeface="Vikaas" pitchFamily="82" charset="2"/>
              </a:rPr>
              <a:t>uó„Öç|Ÿ</a:t>
            </a:r>
            <a:r>
              <a:rPr lang="en-US" dirty="0">
                <a:latin typeface="Vikaas" pitchFamily="82" charset="2"/>
              </a:rPr>
              <a:t>¿£+|Ÿ </a:t>
            </a:r>
            <a:r>
              <a:rPr lang="en-US" dirty="0" err="1">
                <a:latin typeface="Vikaas" pitchFamily="82" charset="2"/>
              </a:rPr>
              <a:t>rçeÔá</a:t>
            </a:r>
            <a:r>
              <a:rPr lang="en-US" dirty="0">
                <a:latin typeface="Vikaas" pitchFamily="82" charset="2"/>
              </a:rPr>
              <a:t>, y«|¾+ºq $</a:t>
            </a:r>
            <a:r>
              <a:rPr lang="en-US" dirty="0" err="1">
                <a:latin typeface="Vikaas" pitchFamily="82" charset="2"/>
              </a:rPr>
              <a:t>dÓïsÁ</a:t>
            </a:r>
            <a:r>
              <a:rPr lang="en-US" dirty="0">
                <a:latin typeface="Vikaas" pitchFamily="82" charset="2"/>
              </a:rPr>
              <a:t>’+, </a:t>
            </a:r>
            <a:r>
              <a:rPr lang="en-US" dirty="0" err="1">
                <a:latin typeface="Vikaas" pitchFamily="82" charset="2"/>
              </a:rPr>
              <a:t>dŸVŸäjáT</a:t>
            </a:r>
            <a:r>
              <a:rPr lang="en-US" dirty="0">
                <a:latin typeface="Vikaas" pitchFamily="82" charset="2"/>
              </a:rPr>
              <a:t> #</a:t>
            </a:r>
            <a:r>
              <a:rPr lang="en-US" dirty="0" err="1">
                <a:latin typeface="Vikaas" pitchFamily="82" charset="2"/>
              </a:rPr>
              <a:t>ásÁ</a:t>
            </a:r>
            <a:r>
              <a:rPr lang="en-US" dirty="0">
                <a:latin typeface="Vikaas" pitchFamily="82" charset="2"/>
              </a:rPr>
              <a:t>«\Å£”, |</a:t>
            </a:r>
            <a:r>
              <a:rPr lang="en-US" dirty="0" err="1">
                <a:latin typeface="Vikaas" pitchFamily="82" charset="2"/>
              </a:rPr>
              <a:t>ŸÚqsykÍ</a:t>
            </a:r>
            <a:r>
              <a:rPr lang="en-US" dirty="0">
                <a:latin typeface="Vikaas" pitchFamily="82" charset="2"/>
              </a:rPr>
              <a:t>“¿ì </a:t>
            </a:r>
            <a:r>
              <a:rPr lang="en-US" dirty="0" err="1">
                <a:latin typeface="Vikaas" pitchFamily="82" charset="2"/>
              </a:rPr>
              <a:t>mHÃ</a:t>
            </a:r>
            <a:r>
              <a:rPr lang="en-US" dirty="0">
                <a:latin typeface="Vikaas" pitchFamily="82" charset="2"/>
              </a:rPr>
              <a:t>• </a:t>
            </a:r>
            <a:r>
              <a:rPr lang="en-US" dirty="0" err="1">
                <a:latin typeface="Vikaas" pitchFamily="82" charset="2"/>
              </a:rPr>
              <a:t>dŸyÞøßqT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eTq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eTT</a:t>
            </a:r>
            <a:r>
              <a:rPr lang="en-US" dirty="0">
                <a:latin typeface="Vikaas" pitchFamily="82" charset="2"/>
              </a:rPr>
              <a:t>+&lt;ŠT+º+~. </a:t>
            </a:r>
            <a:r>
              <a:rPr lang="en-US" dirty="0" err="1">
                <a:latin typeface="Vikaas" pitchFamily="82" charset="2"/>
              </a:rPr>
              <a:t>uó„Öç|Ÿ</a:t>
            </a:r>
            <a:r>
              <a:rPr lang="en-US" dirty="0">
                <a:latin typeface="Vikaas" pitchFamily="82" charset="2"/>
              </a:rPr>
              <a:t>¿£+|</a:t>
            </a:r>
            <a:r>
              <a:rPr lang="en-US" dirty="0" err="1">
                <a:latin typeface="Vikaas" pitchFamily="82" charset="2"/>
              </a:rPr>
              <a:t>Ÿq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„$+ºq Ô=* &gt;·+³ýË¢ n³T </a:t>
            </a:r>
            <a:r>
              <a:rPr lang="en-US" dirty="0" err="1">
                <a:latin typeface="Vikaas" pitchFamily="82" charset="2"/>
              </a:rPr>
              <a:t>ç|Ÿuó„TÔáÇ</a:t>
            </a:r>
            <a:r>
              <a:rPr lang="en-US" dirty="0">
                <a:latin typeface="Vikaas" pitchFamily="82" charset="2"/>
              </a:rPr>
              <a:t>+, ‚³T </a:t>
            </a:r>
            <a:r>
              <a:rPr lang="en-US" dirty="0" err="1">
                <a:latin typeface="Vikaas" pitchFamily="82" charset="2"/>
              </a:rPr>
              <a:t>ç|ŸÈ</a:t>
            </a:r>
            <a:r>
              <a:rPr lang="en-US" dirty="0">
                <a:latin typeface="Vikaas" pitchFamily="82" charset="2"/>
              </a:rPr>
              <a:t>\, </a:t>
            </a:r>
            <a:r>
              <a:rPr lang="en-US" dirty="0" err="1">
                <a:latin typeface="Vikaas" pitchFamily="82" charset="2"/>
              </a:rPr>
              <a:t>dŸuó</a:t>
            </a:r>
            <a:r>
              <a:rPr lang="en-US" dirty="0">
                <a:latin typeface="Vikaas" pitchFamily="82" charset="2"/>
              </a:rPr>
              <a:t>„« </a:t>
            </a:r>
            <a:r>
              <a:rPr lang="en-US" dirty="0" err="1">
                <a:latin typeface="Vikaas" pitchFamily="82" charset="2"/>
              </a:rPr>
              <a:t>dŸeÖÈ</a:t>
            </a:r>
            <a:r>
              <a:rPr lang="en-US" dirty="0">
                <a:latin typeface="Vikaas" pitchFamily="82" charset="2"/>
              </a:rPr>
              <a:t>+ #ûwŸ¼\T&amp;</a:t>
            </a:r>
            <a:r>
              <a:rPr lang="en-US" dirty="0" err="1">
                <a:latin typeface="Vikaas" pitchFamily="82" charset="2"/>
              </a:rPr>
              <a:t>ÐbþsTT</a:t>
            </a:r>
            <a:r>
              <a:rPr lang="en-US" dirty="0">
                <a:latin typeface="Vikaas" pitchFamily="82" charset="2"/>
              </a:rPr>
              <a:t>+~. ¿</a:t>
            </a:r>
            <a:r>
              <a:rPr lang="en-US" dirty="0" err="1">
                <a:latin typeface="Vikaas" pitchFamily="82" charset="2"/>
              </a:rPr>
              <a:t>ÃuÙ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uó„Ö</a:t>
            </a:r>
            <a:r>
              <a:rPr lang="en-US" dirty="0">
                <a:latin typeface="Vikaas" pitchFamily="82" charset="2"/>
              </a:rPr>
              <a:t>¿£+|Ÿ+ý²¹&gt; ‚~ Å£L&amp;† ÿ¿£ </a:t>
            </a:r>
            <a:r>
              <a:rPr lang="en-US" dirty="0" err="1">
                <a:latin typeface="Vikaas" pitchFamily="82" charset="2"/>
              </a:rPr>
              <a:t>yîT</a:t>
            </a:r>
            <a:r>
              <a:rPr lang="en-US" dirty="0">
                <a:latin typeface="Vikaas" pitchFamily="82" charset="2"/>
              </a:rPr>
              <a:t>®\</a:t>
            </a:r>
            <a:r>
              <a:rPr lang="en-US" dirty="0" err="1">
                <a:latin typeface="Vikaas" pitchFamily="82" charset="2"/>
              </a:rPr>
              <a:t>TssTT</a:t>
            </a:r>
            <a:r>
              <a:rPr lang="en-US" dirty="0">
                <a:latin typeface="Vikaas" pitchFamily="82" charset="2"/>
              </a:rPr>
              <a:t>. nqÖVŸ²« </a:t>
            </a:r>
            <a:r>
              <a:rPr lang="en-US" dirty="0" err="1">
                <a:latin typeface="Vikaas" pitchFamily="82" charset="2"/>
              </a:rPr>
              <a:t>kÍÆsTTýË</a:t>
            </a:r>
            <a:r>
              <a:rPr lang="en-US" dirty="0">
                <a:latin typeface="Vikaas" pitchFamily="82" charset="2"/>
              </a:rPr>
              <a:t> |</a:t>
            </a:r>
            <a:r>
              <a:rPr lang="en-US" dirty="0" err="1">
                <a:latin typeface="Vikaas" pitchFamily="82" charset="2"/>
              </a:rPr>
              <a:t>ŸÚqsydŸ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ç|ŸjáTÔ</a:t>
            </a:r>
            <a:r>
              <a:rPr lang="en-US" dirty="0">
                <a:latin typeface="Vikaas" pitchFamily="82" charset="2"/>
              </a:rPr>
              <a:t>•\T, </a:t>
            </a:r>
            <a:r>
              <a:rPr lang="en-US" dirty="0" err="1">
                <a:latin typeface="Vikaas" pitchFamily="82" charset="2"/>
              </a:rPr>
              <a:t>BsÁé</a:t>
            </a:r>
            <a:r>
              <a:rPr lang="en-US" dirty="0">
                <a:latin typeface="Vikaas" pitchFamily="82" charset="2"/>
              </a:rPr>
              <a:t>¿±*¿£ </a:t>
            </a:r>
            <a:r>
              <a:rPr lang="en-US" dirty="0" err="1">
                <a:latin typeface="Vikaas" pitchFamily="82" charset="2"/>
              </a:rPr>
              <a:t>eP«VŸä</a:t>
            </a:r>
            <a:r>
              <a:rPr lang="en-US" dirty="0">
                <a:latin typeface="Vikaas" pitchFamily="82" charset="2"/>
              </a:rPr>
              <a:t>\T |Ÿ{ìwŸ¼+&gt;± </a:t>
            </a:r>
            <a:r>
              <a:rPr lang="en-US" dirty="0" err="1">
                <a:latin typeface="Vikaas" pitchFamily="82" charset="2"/>
              </a:rPr>
              <a:t>kÍÐq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dŸVŸäjáT</a:t>
            </a:r>
            <a:r>
              <a:rPr lang="en-US" dirty="0">
                <a:latin typeface="Vikaas" pitchFamily="82" charset="2"/>
              </a:rPr>
              <a:t>¿£ #</a:t>
            </a:r>
            <a:r>
              <a:rPr lang="en-US" dirty="0" err="1">
                <a:latin typeface="Vikaas" pitchFamily="82" charset="2"/>
              </a:rPr>
              <a:t>ásÁ</a:t>
            </a:r>
            <a:r>
              <a:rPr lang="en-US" dirty="0">
                <a:latin typeface="Vikaas" pitchFamily="82" charset="2"/>
              </a:rPr>
              <a:t>«\T ‚</a:t>
            </a:r>
            <a:r>
              <a:rPr lang="en-US" dirty="0" err="1">
                <a:latin typeface="Vikaas" pitchFamily="82" charset="2"/>
              </a:rPr>
              <a:t>eú</a:t>
            </a:r>
            <a:r>
              <a:rPr lang="en-US" dirty="0">
                <a:latin typeface="Vikaas" pitchFamily="82" charset="2"/>
              </a:rPr>
              <a:t>•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¿£Ü </a:t>
            </a:r>
            <a:r>
              <a:rPr lang="en-US" dirty="0" err="1">
                <a:latin typeface="Vikaas" pitchFamily="82" charset="2"/>
              </a:rPr>
              <a:t>yîÕ|Ÿ¯Ô</a:t>
            </a:r>
            <a:r>
              <a:rPr lang="en-US" dirty="0">
                <a:latin typeface="Vikaas" pitchFamily="82" charset="2"/>
              </a:rPr>
              <a:t>«\ “</a:t>
            </a:r>
            <a:r>
              <a:rPr lang="en-US" dirty="0" err="1">
                <a:latin typeface="Vikaas" pitchFamily="82" charset="2"/>
              </a:rPr>
              <a:t>jáT+çÔáDýË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qÖÔáq</a:t>
            </a:r>
            <a:r>
              <a:rPr lang="en-US" dirty="0">
                <a:latin typeface="Vikaas" pitchFamily="82" charset="2"/>
              </a:rPr>
              <a:t> n&lt;</a:t>
            </a:r>
            <a:r>
              <a:rPr lang="en-US" dirty="0" err="1">
                <a:latin typeface="Vikaas" pitchFamily="82" charset="2"/>
              </a:rPr>
              <a:t>ó‘«jáÖ</a:t>
            </a:r>
            <a:r>
              <a:rPr lang="en-US" dirty="0">
                <a:latin typeface="Vikaas" pitchFamily="82" charset="2"/>
              </a:rPr>
              <a:t>“• dŸw¾¼+#</a:t>
            </a:r>
            <a:r>
              <a:rPr lang="en-US" dirty="0" err="1">
                <a:latin typeface="Vikaas" pitchFamily="82" charset="2"/>
              </a:rPr>
              <a:t>sTT</a:t>
            </a:r>
            <a:r>
              <a:rPr lang="en-US" dirty="0">
                <a:latin typeface="Vikaas" pitchFamily="82" charset="2"/>
              </a:rPr>
              <a:t>. ¿£cÍ¼\ ¿£&amp;ƒ* </a:t>
            </a:r>
            <a:r>
              <a:rPr lang="en-US" dirty="0" err="1">
                <a:latin typeface="Vikaas" pitchFamily="82" charset="2"/>
              </a:rPr>
              <a:t>neTÔ</a:t>
            </a:r>
            <a:r>
              <a:rPr lang="en-US" dirty="0">
                <a:latin typeface="Vikaas" pitchFamily="82" charset="2"/>
              </a:rPr>
              <a:t>\ </a:t>
            </a:r>
            <a:r>
              <a:rPr lang="en-US" dirty="0" err="1">
                <a:latin typeface="Vikaas" pitchFamily="82" charset="2"/>
              </a:rPr>
              <a:t>esÁ</a:t>
            </a:r>
            <a:r>
              <a:rPr lang="en-US" dirty="0">
                <a:latin typeface="Vikaas" pitchFamily="82" charset="2"/>
              </a:rPr>
              <a:t>&lt;Š&gt;± </a:t>
            </a:r>
            <a:r>
              <a:rPr lang="en-US" dirty="0" err="1">
                <a:latin typeface="Vikaas" pitchFamily="82" charset="2"/>
              </a:rPr>
              <a:t>kÍÐ</a:t>
            </a:r>
            <a:r>
              <a:rPr lang="en-US" dirty="0">
                <a:latin typeface="Vikaas" pitchFamily="82" charset="2"/>
              </a:rPr>
              <a:t>+~.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Vikaas" pitchFamily="82" charset="2"/>
              </a:rPr>
              <a:t>ný²¹&gt; ‡ </a:t>
            </a:r>
            <a:r>
              <a:rPr lang="en-US" sz="3200" dirty="0" err="1">
                <a:latin typeface="Vikaas" pitchFamily="82" charset="2"/>
              </a:rPr>
              <a:t>eTÖ&amp;ƒT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dŸ+öös</a:t>
            </a:r>
            <a:r>
              <a:rPr lang="en-US" sz="3200" dirty="0">
                <a:latin typeface="Vikaas" pitchFamily="82" charset="2"/>
              </a:rPr>
              <a:t>\</a:t>
            </a:r>
            <a:r>
              <a:rPr lang="en-US" sz="3200" dirty="0" err="1">
                <a:latin typeface="Vikaas" pitchFamily="82" charset="2"/>
              </a:rPr>
              <a:t>ýË</a:t>
            </a:r>
            <a:r>
              <a:rPr lang="en-US" sz="3200" dirty="0">
                <a:latin typeface="Vikaas" pitchFamily="82" charset="2"/>
              </a:rPr>
              <a:t> 42,678 </a:t>
            </a:r>
            <a:r>
              <a:rPr lang="en-US" sz="3200" dirty="0" err="1">
                <a:latin typeface="Vikaas" pitchFamily="82" charset="2"/>
              </a:rPr>
              <a:t>bÍsÄÁXæ</a:t>
            </a:r>
            <a:r>
              <a:rPr lang="en-US" sz="3200" dirty="0">
                <a:latin typeface="Vikaas" pitchFamily="82" charset="2"/>
              </a:rPr>
              <a:t>\\ </a:t>
            </a:r>
            <a:r>
              <a:rPr lang="en-US" sz="3200" dirty="0" err="1">
                <a:latin typeface="Vikaas" pitchFamily="82" charset="2"/>
              </a:rPr>
              <a:t>ÔásÁ</a:t>
            </a:r>
            <a:r>
              <a:rPr lang="en-US" sz="3200" dirty="0">
                <a:latin typeface="Vikaas" pitchFamily="82" charset="2"/>
              </a:rPr>
              <a:t>&gt;·Ü &gt;·&lt;ŠT\</a:t>
            </a:r>
            <a:r>
              <a:rPr lang="en-US" sz="3200" dirty="0" err="1">
                <a:latin typeface="Vikaas" pitchFamily="82" charset="2"/>
              </a:rPr>
              <a:t>qT</a:t>
            </a:r>
            <a:r>
              <a:rPr lang="en-US" sz="3200" dirty="0">
                <a:latin typeface="Vikaas" pitchFamily="82" charset="2"/>
              </a:rPr>
              <a:t> |</a:t>
            </a:r>
            <a:r>
              <a:rPr lang="en-US" sz="3200" dirty="0" err="1">
                <a:latin typeface="Vikaas" pitchFamily="82" charset="2"/>
              </a:rPr>
              <a:t>ŸÚq</a:t>
            </a:r>
            <a:r>
              <a:rPr lang="en-US" sz="3200" dirty="0">
                <a:latin typeface="Vikaas" pitchFamily="82" charset="2"/>
              </a:rPr>
              <a:t>]•]ˆ+#</a:t>
            </a:r>
            <a:r>
              <a:rPr lang="en-US" sz="3200" dirty="0" err="1">
                <a:latin typeface="Vikaas" pitchFamily="82" charset="2"/>
              </a:rPr>
              <a:t>sÁT</a:t>
            </a:r>
            <a:r>
              <a:rPr lang="en-US" sz="3200" dirty="0">
                <a:latin typeface="Vikaas" pitchFamily="82" charset="2"/>
              </a:rPr>
              <a:t>. ‡ ¿±</a:t>
            </a:r>
            <a:r>
              <a:rPr lang="en-US" sz="3200" dirty="0" err="1">
                <a:latin typeface="Vikaas" pitchFamily="82" charset="2"/>
              </a:rPr>
              <a:t>sÁ«ç</a:t>
            </a:r>
            <a:r>
              <a:rPr lang="en-US" sz="3200" dirty="0">
                <a:latin typeface="Vikaas" pitchFamily="82" charset="2"/>
              </a:rPr>
              <a:t>¿£</a:t>
            </a:r>
            <a:r>
              <a:rPr lang="en-US" sz="3200" dirty="0" err="1">
                <a:latin typeface="Vikaas" pitchFamily="82" charset="2"/>
              </a:rPr>
              <a:t>eÖ</a:t>
            </a:r>
            <a:r>
              <a:rPr lang="en-US" sz="3200" dirty="0">
                <a:latin typeface="Vikaas" pitchFamily="82" charset="2"/>
              </a:rPr>
              <a:t>\ú• $$&lt;</a:t>
            </a:r>
            <a:r>
              <a:rPr lang="en-US" sz="3200" dirty="0" err="1">
                <a:latin typeface="Vikaas" pitchFamily="82" charset="2"/>
              </a:rPr>
              <a:t>óŠ</a:t>
            </a:r>
            <a:r>
              <a:rPr lang="en-US" sz="3200" dirty="0">
                <a:latin typeface="Vikaas" pitchFamily="82" charset="2"/>
              </a:rPr>
              <a:t> ¿£$T{¡\T </a:t>
            </a:r>
            <a:r>
              <a:rPr lang="en-US" sz="3200" dirty="0" err="1">
                <a:latin typeface="Vikaas" pitchFamily="82" charset="2"/>
              </a:rPr>
              <a:t>dŸÖ</a:t>
            </a:r>
            <a:r>
              <a:rPr lang="en-US" sz="3200" dirty="0">
                <a:latin typeface="Vikaas" pitchFamily="82" charset="2"/>
              </a:rPr>
              <a:t>º+ºq </a:t>
            </a:r>
            <a:r>
              <a:rPr lang="en-US" sz="3200" dirty="0" err="1">
                <a:latin typeface="Vikaas" pitchFamily="82" charset="2"/>
              </a:rPr>
              <a:t>yûTsÁÅ</a:t>
            </a:r>
            <a:r>
              <a:rPr lang="en-US" sz="3200" dirty="0">
                <a:latin typeface="Vikaas" pitchFamily="82" charset="2"/>
              </a:rPr>
              <a:t>£” #</a:t>
            </a:r>
            <a:r>
              <a:rPr lang="en-US" sz="3200" dirty="0" err="1">
                <a:latin typeface="Vikaas" pitchFamily="82" charset="2"/>
              </a:rPr>
              <a:t>û|Ÿ</a:t>
            </a:r>
            <a:r>
              <a:rPr lang="en-US" sz="3200" dirty="0">
                <a:latin typeface="Vikaas" pitchFamily="82" charset="2"/>
              </a:rPr>
              <a:t>{²¼sÁT. ‡ ¿£$T{¡</a:t>
            </a:r>
            <a:r>
              <a:rPr lang="en-US" sz="3200" dirty="0" err="1">
                <a:latin typeface="Vikaas" pitchFamily="82" charset="2"/>
              </a:rPr>
              <a:t>ýË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dŸuó„T</a:t>
            </a:r>
            <a:r>
              <a:rPr lang="en-US" sz="3200" dirty="0">
                <a:latin typeface="Vikaas" pitchFamily="82" charset="2"/>
              </a:rPr>
              <a:t>«\T&gt;± $TÐ*q y]ÔÃ bÍ³T </a:t>
            </a:r>
            <a:r>
              <a:rPr lang="en-US" sz="3200" dirty="0" err="1">
                <a:latin typeface="Vikaas" pitchFamily="82" charset="2"/>
              </a:rPr>
              <a:t>ç|Ÿ</a:t>
            </a:r>
            <a:r>
              <a:rPr lang="en-US" sz="3200" dirty="0">
                <a:latin typeface="Vikaas" pitchFamily="82" charset="2"/>
              </a:rPr>
              <a:t>&lt;</a:t>
            </a:r>
            <a:r>
              <a:rPr lang="en-US" sz="3200" dirty="0" err="1">
                <a:latin typeface="Vikaas" pitchFamily="82" charset="2"/>
              </a:rPr>
              <a:t>ó‘q</a:t>
            </a:r>
            <a:r>
              <a:rPr lang="en-US" sz="3200" dirty="0">
                <a:latin typeface="Vikaas" pitchFamily="82" charset="2"/>
              </a:rPr>
              <a:t> –</a:t>
            </a:r>
            <a:r>
              <a:rPr lang="en-US" sz="3200" dirty="0" err="1">
                <a:latin typeface="Vikaas" pitchFamily="82" charset="2"/>
              </a:rPr>
              <a:t>bÍ</a:t>
            </a:r>
            <a:r>
              <a:rPr lang="en-US" sz="3200" dirty="0">
                <a:latin typeface="Vikaas" pitchFamily="82" charset="2"/>
              </a:rPr>
              <a:t>&lt;</a:t>
            </a:r>
            <a:r>
              <a:rPr lang="en-US" sz="3200" dirty="0" err="1">
                <a:latin typeface="Vikaas" pitchFamily="82" charset="2"/>
              </a:rPr>
              <a:t>ó‘«jáTT</a:t>
            </a:r>
            <a:r>
              <a:rPr lang="en-US" sz="3200" dirty="0">
                <a:latin typeface="Vikaas" pitchFamily="82" charset="2"/>
              </a:rPr>
              <a:t>\T, ç&gt;±</a:t>
            </a:r>
            <a:r>
              <a:rPr lang="en-US" sz="3200" dirty="0" err="1">
                <a:latin typeface="Vikaas" pitchFamily="82" charset="2"/>
              </a:rPr>
              <a:t>eT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dŸsÁÎ</a:t>
            </a:r>
            <a:r>
              <a:rPr lang="en-US" sz="3200" dirty="0">
                <a:latin typeface="Vikaas" pitchFamily="82" charset="2"/>
              </a:rPr>
              <a:t>+#Y –+&amp;ƒ³+ e\q </a:t>
            </a:r>
            <a:r>
              <a:rPr lang="en-US" sz="3200" dirty="0" err="1">
                <a:latin typeface="Vikaas" pitchFamily="82" charset="2"/>
              </a:rPr>
              <a:t>ç|ŸÈ</a:t>
            </a:r>
            <a:r>
              <a:rPr lang="en-US" sz="3200" dirty="0">
                <a:latin typeface="Vikaas" pitchFamily="82" charset="2"/>
              </a:rPr>
              <a:t>\ uó²&gt;·</a:t>
            </a:r>
            <a:r>
              <a:rPr lang="en-US" sz="3200" dirty="0" err="1">
                <a:latin typeface="Vikaas" pitchFamily="82" charset="2"/>
              </a:rPr>
              <a:t>kÍÇeÖ</a:t>
            </a:r>
            <a:r>
              <a:rPr lang="en-US" sz="3200" dirty="0">
                <a:latin typeface="Vikaas" pitchFamily="82" charset="2"/>
              </a:rPr>
              <a:t>«“¿ì #á¿£Ø“ ne¿±</a:t>
            </a:r>
            <a:r>
              <a:rPr lang="en-US" sz="3200" dirty="0" err="1">
                <a:latin typeface="Vikaas" pitchFamily="82" charset="2"/>
              </a:rPr>
              <a:t>Xø</a:t>
            </a:r>
            <a:r>
              <a:rPr lang="en-US" sz="3200" dirty="0">
                <a:latin typeface="Vikaas" pitchFamily="82" charset="2"/>
              </a:rPr>
              <a:t>+ ¿£*Î+ºq³¢sTT+~. M{</a:t>
            </a:r>
            <a:r>
              <a:rPr lang="en-US" sz="3200" dirty="0" err="1">
                <a:latin typeface="Vikaas" pitchFamily="82" charset="2"/>
              </a:rPr>
              <a:t>ìÔÃ</a:t>
            </a:r>
            <a:r>
              <a:rPr lang="en-US" sz="3200" dirty="0">
                <a:latin typeface="Vikaas" pitchFamily="82" charset="2"/>
              </a:rPr>
              <a:t> u²³T&gt;± </a:t>
            </a:r>
            <a:r>
              <a:rPr lang="en-US" sz="3200" dirty="0" err="1">
                <a:latin typeface="Vikaas" pitchFamily="82" charset="2"/>
              </a:rPr>
              <a:t>ç|Ÿuó„TÔáÇ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uó„eH</a:t>
            </a:r>
            <a:r>
              <a:rPr lang="en-US" sz="3200" dirty="0">
                <a:latin typeface="Vikaas" pitchFamily="82" charset="2"/>
              </a:rPr>
              <a:t>\T, </a:t>
            </a:r>
            <a:r>
              <a:rPr lang="en-US" sz="3200" dirty="0" err="1">
                <a:latin typeface="Vikaas" pitchFamily="82" charset="2"/>
              </a:rPr>
              <a:t>sÃ&amp;ƒT</a:t>
            </a:r>
            <a:r>
              <a:rPr lang="en-US" sz="3200" dirty="0">
                <a:latin typeface="Vikaas" pitchFamily="82" charset="2"/>
              </a:rPr>
              <a:t>¢, </a:t>
            </a:r>
            <a:r>
              <a:rPr lang="en-US" sz="3200" dirty="0" err="1">
                <a:latin typeface="Vikaas" pitchFamily="82" charset="2"/>
              </a:rPr>
              <a:t>e+Ôîq</a:t>
            </a:r>
            <a:r>
              <a:rPr lang="en-US" sz="3200" dirty="0">
                <a:latin typeface="Vikaas" pitchFamily="82" charset="2"/>
              </a:rPr>
              <a:t>\T, </a:t>
            </a:r>
            <a:r>
              <a:rPr lang="en-US" sz="3200" dirty="0" err="1">
                <a:latin typeface="Vikaas" pitchFamily="82" charset="2"/>
              </a:rPr>
              <a:t>sÁ¿ìŒÔá</a:t>
            </a:r>
            <a:r>
              <a:rPr lang="en-US" sz="3200" dirty="0">
                <a:latin typeface="Vikaas" pitchFamily="82" charset="2"/>
              </a:rPr>
              <a:t> ú{ì </a:t>
            </a:r>
            <a:r>
              <a:rPr lang="en-US" sz="3200" dirty="0" err="1">
                <a:latin typeface="Vikaas" pitchFamily="82" charset="2"/>
              </a:rPr>
              <a:t>dŸsÁ</a:t>
            </a:r>
            <a:r>
              <a:rPr lang="en-US" sz="3200" dirty="0">
                <a:latin typeface="Vikaas" pitchFamily="82" charset="2"/>
              </a:rPr>
              <a:t>|˜Ÿs, $&lt;ŠT«ÔY </a:t>
            </a:r>
            <a:r>
              <a:rPr lang="en-US" sz="3200" dirty="0" err="1">
                <a:latin typeface="Vikaas" pitchFamily="82" charset="2"/>
              </a:rPr>
              <a:t>dŸsÁ</a:t>
            </a:r>
            <a:r>
              <a:rPr lang="en-US" sz="3200" dirty="0">
                <a:latin typeface="Vikaas" pitchFamily="82" charset="2"/>
              </a:rPr>
              <a:t>|˜Ÿs, ºq• ºq• €q¿£³¼\Å£” </a:t>
            </a:r>
            <a:r>
              <a:rPr lang="en-US" sz="3200" dirty="0" err="1">
                <a:latin typeface="Vikaas" pitchFamily="82" charset="2"/>
              </a:rPr>
              <a:t>nÔá«edŸsÁ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eTsÁeTˆÔáTï</a:t>
            </a:r>
            <a:r>
              <a:rPr lang="en-US" sz="3200" dirty="0">
                <a:latin typeface="Vikaas" pitchFamily="82" charset="2"/>
              </a:rPr>
              <a:t>\T ‚ý² $$&lt;</a:t>
            </a:r>
            <a:r>
              <a:rPr lang="en-US" sz="3200" dirty="0" err="1">
                <a:latin typeface="Vikaas" pitchFamily="82" charset="2"/>
              </a:rPr>
              <a:t>óŠ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n+Xæ</a:t>
            </a:r>
            <a:r>
              <a:rPr lang="en-US" sz="3200" dirty="0">
                <a:latin typeface="Vikaas" pitchFamily="82" charset="2"/>
              </a:rPr>
              <a:t>\</a:t>
            </a:r>
            <a:r>
              <a:rPr lang="en-US" sz="3200" dirty="0" err="1">
                <a:latin typeface="Vikaas" pitchFamily="82" charset="2"/>
              </a:rPr>
              <a:t>ýË</a:t>
            </a:r>
            <a:r>
              <a:rPr lang="en-US" sz="3200" dirty="0">
                <a:latin typeface="Vikaas" pitchFamily="82" charset="2"/>
              </a:rPr>
              <a:t>“ #</a:t>
            </a:r>
            <a:r>
              <a:rPr lang="en-US" sz="3200" dirty="0" err="1">
                <a:latin typeface="Vikaas" pitchFamily="82" charset="2"/>
              </a:rPr>
              <a:t>î|ŸÚÎ¿Ã</a:t>
            </a:r>
            <a:r>
              <a:rPr lang="en-US" sz="3200" dirty="0">
                <a:latin typeface="Vikaas" pitchFamily="82" charset="2"/>
              </a:rPr>
              <a:t>&lt;Š&gt;·Z </a:t>
            </a:r>
            <a:r>
              <a:rPr lang="en-US" sz="3200" dirty="0" err="1">
                <a:latin typeface="Vikaas" pitchFamily="82" charset="2"/>
              </a:rPr>
              <a:t>n_óe</a:t>
            </a:r>
            <a:r>
              <a:rPr lang="en-US" sz="3200" dirty="0">
                <a:latin typeface="Vikaas" pitchFamily="82" charset="2"/>
              </a:rPr>
              <a:t>~Æ“ </a:t>
            </a:r>
            <a:r>
              <a:rPr lang="en-US" sz="3200" dirty="0" err="1">
                <a:latin typeface="Vikaas" pitchFamily="82" charset="2"/>
              </a:rPr>
              <a:t>kÍ~ó</a:t>
            </a:r>
            <a:r>
              <a:rPr lang="en-US" sz="3200" dirty="0">
                <a:latin typeface="Vikaas" pitchFamily="82" charset="2"/>
              </a:rPr>
              <a:t>+#</a:t>
            </a:r>
            <a:r>
              <a:rPr lang="en-US" sz="3200" dirty="0" err="1">
                <a:latin typeface="Vikaas" pitchFamily="82" charset="2"/>
              </a:rPr>
              <a:t>sÁT</a:t>
            </a:r>
            <a:r>
              <a:rPr lang="en-US" sz="3200" dirty="0">
                <a:latin typeface="Vikaas" pitchFamily="82" charset="2"/>
              </a:rPr>
              <a:t>. </a:t>
            </a:r>
            <a:r>
              <a:rPr lang="en-US" sz="3200" dirty="0" err="1">
                <a:latin typeface="Vikaas" pitchFamily="82" charset="2"/>
              </a:rPr>
              <a:t>nsTTÔû</a:t>
            </a:r>
            <a:r>
              <a:rPr lang="en-US" sz="3200" dirty="0">
                <a:latin typeface="Vikaas" pitchFamily="82" charset="2"/>
              </a:rPr>
              <a:t> |</a:t>
            </a:r>
            <a:r>
              <a:rPr lang="en-US" sz="3200" dirty="0" err="1">
                <a:latin typeface="Vikaas" pitchFamily="82" charset="2"/>
              </a:rPr>
              <a:t>ŸqT</a:t>
            </a:r>
            <a:r>
              <a:rPr lang="en-US" sz="3200" dirty="0">
                <a:latin typeface="Vikaas" pitchFamily="82" charset="2"/>
              </a:rPr>
              <a:t>\ $</a:t>
            </a:r>
            <a:r>
              <a:rPr lang="en-US" sz="3200" dirty="0" err="1">
                <a:latin typeface="Vikaas" pitchFamily="82" charset="2"/>
              </a:rPr>
              <a:t>wŸjáT+ýË</a:t>
            </a:r>
            <a:r>
              <a:rPr lang="en-US" sz="3200" dirty="0">
                <a:latin typeface="Vikaas" pitchFamily="82" charset="2"/>
              </a:rPr>
              <a:t> |Ÿ³¼D </a:t>
            </a:r>
            <a:r>
              <a:rPr lang="en-US" sz="3200" dirty="0" err="1">
                <a:latin typeface="Vikaas" pitchFamily="82" charset="2"/>
              </a:rPr>
              <a:t>çbÍ+Ô</a:t>
            </a:r>
            <a:r>
              <a:rPr lang="en-US" sz="3200" dirty="0">
                <a:latin typeface="Vikaas" pitchFamily="82" charset="2"/>
              </a:rPr>
              <a:t>\</a:t>
            </a:r>
            <a:r>
              <a:rPr lang="en-US" sz="3200" dirty="0" err="1">
                <a:latin typeface="Vikaas" pitchFamily="82" charset="2"/>
              </a:rPr>
              <a:t>ýË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eÚq</a:t>
            </a:r>
            <a:r>
              <a:rPr lang="en-US" sz="3200" dirty="0">
                <a:latin typeface="Vikaas" pitchFamily="82" charset="2"/>
              </a:rPr>
              <a:t>• $</a:t>
            </a:r>
            <a:r>
              <a:rPr lang="en-US" sz="3200" dirty="0" err="1">
                <a:latin typeface="Vikaas" pitchFamily="82" charset="2"/>
              </a:rPr>
              <a:t>dŸïÔá</a:t>
            </a:r>
            <a:r>
              <a:rPr lang="en-US" sz="3200" dirty="0">
                <a:latin typeface="Vikaas" pitchFamily="82" charset="2"/>
              </a:rPr>
              <a:t>, </a:t>
            </a:r>
            <a:r>
              <a:rPr lang="en-US" sz="3200" dirty="0" err="1">
                <a:latin typeface="Vikaas" pitchFamily="82" charset="2"/>
              </a:rPr>
              <a:t>XæçdÓïjáT</a:t>
            </a:r>
            <a:r>
              <a:rPr lang="en-US" sz="3200" dirty="0">
                <a:latin typeface="Vikaas" pitchFamily="82" charset="2"/>
              </a:rPr>
              <a:t> “‹&lt;</a:t>
            </a:r>
            <a:r>
              <a:rPr lang="en-US" sz="3200" dirty="0" err="1">
                <a:latin typeface="Vikaas" pitchFamily="82" charset="2"/>
              </a:rPr>
              <a:t>ŠÆÔá</a:t>
            </a:r>
            <a:r>
              <a:rPr lang="en-US" sz="3200" dirty="0">
                <a:latin typeface="Vikaas" pitchFamily="82" charset="2"/>
              </a:rPr>
              <a:t> e+{ì </a:t>
            </a:r>
            <a:r>
              <a:rPr lang="en-US" sz="3200" dirty="0" err="1">
                <a:latin typeface="Vikaas" pitchFamily="82" charset="2"/>
              </a:rPr>
              <a:t>n+Xæ</a:t>
            </a:r>
            <a:r>
              <a:rPr lang="en-US" sz="3200" dirty="0">
                <a:latin typeface="Vikaas" pitchFamily="82" charset="2"/>
              </a:rPr>
              <a:t>\ e\¢ ›</a:t>
            </a:r>
            <a:r>
              <a:rPr lang="en-US" sz="3200" dirty="0" err="1">
                <a:latin typeface="Vikaas" pitchFamily="82" charset="2"/>
              </a:rPr>
              <a:t>jáTdt</a:t>
            </a:r>
            <a:r>
              <a:rPr lang="en-US" sz="3200" dirty="0">
                <a:latin typeface="Vikaas" pitchFamily="82" charset="2"/>
              </a:rPr>
              <a:t>&amp;</a:t>
            </a:r>
            <a:r>
              <a:rPr lang="en-US" sz="3200" dirty="0" err="1">
                <a:latin typeface="Vikaas" pitchFamily="82" charset="2"/>
              </a:rPr>
              <a:t>myŽTm</a:t>
            </a:r>
            <a:r>
              <a:rPr lang="en-US" sz="3200" dirty="0">
                <a:latin typeface="Vikaas" pitchFamily="82" charset="2"/>
              </a:rPr>
              <a:t> Å£” eTVŸäsçwŸ¼ |</a:t>
            </a:r>
            <a:r>
              <a:rPr lang="en-US" sz="3200" dirty="0" err="1">
                <a:latin typeface="Vikaas" pitchFamily="82" charset="2"/>
              </a:rPr>
              <a:t>ŸÚq</a:t>
            </a:r>
            <a:r>
              <a:rPr lang="en-US" sz="3200" dirty="0">
                <a:latin typeface="Vikaas" pitchFamily="82" charset="2"/>
              </a:rPr>
              <a:t>]•sˆD </a:t>
            </a:r>
            <a:r>
              <a:rPr lang="en-US" sz="3200" dirty="0" err="1">
                <a:latin typeface="Vikaas" pitchFamily="82" charset="2"/>
              </a:rPr>
              <a:t>ç|Ÿç¿ìjáT</a:t>
            </a:r>
            <a:r>
              <a:rPr lang="en-US" sz="3200" dirty="0">
                <a:latin typeface="Vikaas" pitchFamily="82" charset="2"/>
              </a:rPr>
              <a:t>, ×¿£«</a:t>
            </a:r>
            <a:r>
              <a:rPr lang="en-US" sz="3200" dirty="0" err="1">
                <a:latin typeface="Vikaas" pitchFamily="82" charset="2"/>
              </a:rPr>
              <a:t>sÈ«dŸ$TÜ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nqT</a:t>
            </a:r>
            <a:r>
              <a:rPr lang="en-US" sz="3200" dirty="0">
                <a:latin typeface="Vikaas" pitchFamily="82" charset="2"/>
              </a:rPr>
              <a:t>‹+&lt;</a:t>
            </a:r>
            <a:r>
              <a:rPr lang="en-US" sz="3200" dirty="0" err="1">
                <a:latin typeface="Vikaas" pitchFamily="82" charset="2"/>
              </a:rPr>
              <a:t>óŠ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dŸ+dŸÆ</a:t>
            </a:r>
            <a:r>
              <a:rPr lang="en-US" sz="3200" dirty="0">
                <a:latin typeface="Vikaas" pitchFamily="82" charset="2"/>
              </a:rPr>
              <a:t>\ </a:t>
            </a:r>
            <a:r>
              <a:rPr lang="en-US" sz="3200" dirty="0" err="1">
                <a:latin typeface="Vikaas" pitchFamily="82" charset="2"/>
              </a:rPr>
              <a:t>nqTuó„e</a:t>
            </a:r>
            <a:r>
              <a:rPr lang="en-US" sz="3200" dirty="0">
                <a:latin typeface="Vikaas" pitchFamily="82" charset="2"/>
              </a:rPr>
              <a:t>+ </a:t>
            </a:r>
            <a:r>
              <a:rPr lang="en-US" sz="3200" dirty="0" err="1">
                <a:latin typeface="Vikaas" pitchFamily="82" charset="2"/>
              </a:rPr>
              <a:t>m+Ôá</a:t>
            </a:r>
            <a:r>
              <a:rPr lang="en-US" sz="3200" dirty="0">
                <a:latin typeface="Vikaas" pitchFamily="82" charset="2"/>
              </a:rPr>
              <a:t>&gt;±HÃ –|</a:t>
            </a:r>
            <a:r>
              <a:rPr lang="en-US" sz="3200" dirty="0" err="1">
                <a:latin typeface="Vikaas" pitchFamily="82" charset="2"/>
              </a:rPr>
              <a:t>ŸjîÖ</a:t>
            </a:r>
            <a:r>
              <a:rPr lang="en-US" sz="3200" dirty="0">
                <a:latin typeface="Vikaas" pitchFamily="82" charset="2"/>
              </a:rPr>
              <a:t>&gt;·|Ÿ&amp;+~. </a:t>
            </a:r>
            <a:r>
              <a:rPr lang="en-US" sz="3200" dirty="0" err="1">
                <a:latin typeface="Vikaas" pitchFamily="82" charset="2"/>
              </a:rPr>
              <a:t>nsTTÔû</a:t>
            </a:r>
            <a:r>
              <a:rPr lang="en-US" sz="3200" dirty="0">
                <a:latin typeface="Vikaas" pitchFamily="82" charset="2"/>
              </a:rPr>
              <a:t> ‚¿£</a:t>
            </a:r>
            <a:r>
              <a:rPr lang="en-US" sz="3200" dirty="0" err="1">
                <a:latin typeface="Vikaas" pitchFamily="82" charset="2"/>
              </a:rPr>
              <a:t>Ø&amp;ƒ</a:t>
            </a:r>
            <a:r>
              <a:rPr lang="en-US" sz="3200" dirty="0">
                <a:latin typeface="Vikaas" pitchFamily="82" charset="2"/>
              </a:rPr>
              <a:t> ›</a:t>
            </a:r>
            <a:r>
              <a:rPr lang="en-US" sz="3200" dirty="0" err="1">
                <a:latin typeface="Vikaas" pitchFamily="82" charset="2"/>
              </a:rPr>
              <a:t>jáTdt</a:t>
            </a:r>
            <a:r>
              <a:rPr lang="en-US" sz="3200" dirty="0">
                <a:latin typeface="Vikaas" pitchFamily="82" charset="2"/>
              </a:rPr>
              <a:t>&amp;</a:t>
            </a:r>
            <a:r>
              <a:rPr lang="en-US" sz="3200" dirty="0" err="1">
                <a:latin typeface="Vikaas" pitchFamily="82" charset="2"/>
              </a:rPr>
              <a:t>myŽTm</a:t>
            </a:r>
            <a:r>
              <a:rPr lang="en-US" sz="3200" dirty="0">
                <a:latin typeface="Vikaas" pitchFamily="82" charset="2"/>
              </a:rPr>
              <a:t> Å£” </a:t>
            </a:r>
            <a:r>
              <a:rPr lang="en-US" sz="3200" dirty="0" err="1">
                <a:latin typeface="Vikaas" pitchFamily="82" charset="2"/>
              </a:rPr>
              <a:t>eÚq</a:t>
            </a:r>
            <a:r>
              <a:rPr lang="en-US" sz="3200" dirty="0">
                <a:latin typeface="Vikaas" pitchFamily="82" charset="2"/>
              </a:rPr>
              <a:t>• &lt;</a:t>
            </a:r>
            <a:r>
              <a:rPr lang="en-US" sz="3200" dirty="0" err="1">
                <a:latin typeface="Vikaas" pitchFamily="82" charset="2"/>
              </a:rPr>
              <a:t>óŠ</a:t>
            </a:r>
            <a:r>
              <a:rPr lang="en-US" sz="3200" dirty="0">
                <a:latin typeface="Vikaas" pitchFamily="82" charset="2"/>
              </a:rPr>
              <a:t>&amp;</a:t>
            </a:r>
            <a:r>
              <a:rPr lang="en-US" sz="3200" dirty="0" err="1">
                <a:latin typeface="Vikaas" pitchFamily="82" charset="2"/>
              </a:rPr>
              <a:t>óƒdŸ</a:t>
            </a:r>
            <a:r>
              <a:rPr lang="en-US" sz="3200" dirty="0">
                <a:latin typeface="Vikaas" pitchFamily="82" charset="2"/>
              </a:rPr>
              <a:t>+¿£ý²Î“•, </a:t>
            </a:r>
            <a:r>
              <a:rPr lang="en-US" sz="3200" dirty="0" err="1">
                <a:latin typeface="Vikaas" pitchFamily="82" charset="2"/>
              </a:rPr>
              <a:t>qÖÔáq</a:t>
            </a:r>
            <a:r>
              <a:rPr lang="en-US" sz="3200" dirty="0">
                <a:latin typeface="Vikaas" pitchFamily="82" charset="2"/>
              </a:rPr>
              <a:t> €</a:t>
            </a:r>
            <a:r>
              <a:rPr lang="en-US" sz="3200" dirty="0" err="1">
                <a:latin typeface="Vikaas" pitchFamily="82" charset="2"/>
              </a:rPr>
              <a:t>ýË#áq</a:t>
            </a:r>
            <a:r>
              <a:rPr lang="en-US" sz="3200" dirty="0">
                <a:latin typeface="Vikaas" pitchFamily="82" charset="2"/>
              </a:rPr>
              <a:t>\</a:t>
            </a:r>
            <a:r>
              <a:rPr lang="en-US" sz="3200" dirty="0" err="1">
                <a:latin typeface="Vikaas" pitchFamily="82" charset="2"/>
              </a:rPr>
              <a:t>qT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dÓÇ</a:t>
            </a:r>
            <a:r>
              <a:rPr lang="en-US" sz="3200" dirty="0">
                <a:latin typeface="Vikaas" pitchFamily="82" charset="2"/>
              </a:rPr>
              <a:t>¿£]+#û &gt;·TD²“• ný²¹&gt; y{ì“ &gt;·</a:t>
            </a:r>
            <a:r>
              <a:rPr lang="en-US" sz="3200" dirty="0" err="1">
                <a:latin typeface="Vikaas" pitchFamily="82" charset="2"/>
              </a:rPr>
              <a:t>TÈsÔY</a:t>
            </a:r>
            <a:r>
              <a:rPr lang="en-US" sz="3200" dirty="0">
                <a:latin typeface="Vikaas" pitchFamily="82" charset="2"/>
              </a:rPr>
              <a:t> |Ÿ]d¾ÆÔáT\Å£” </a:t>
            </a:r>
            <a:r>
              <a:rPr lang="en-US" sz="3200" dirty="0" err="1">
                <a:latin typeface="Vikaas" pitchFamily="82" charset="2"/>
              </a:rPr>
              <a:t>nqÇsTT</a:t>
            </a:r>
            <a:r>
              <a:rPr lang="en-US" sz="3200" dirty="0">
                <a:latin typeface="Vikaas" pitchFamily="82" charset="2"/>
              </a:rPr>
              <a:t>+#û $&lt;</a:t>
            </a:r>
            <a:r>
              <a:rPr lang="en-US" sz="3200" dirty="0" err="1">
                <a:latin typeface="Vikaas" pitchFamily="82" charset="2"/>
              </a:rPr>
              <a:t>ó‘H</a:t>
            </a:r>
            <a:r>
              <a:rPr lang="en-US" sz="3200" dirty="0">
                <a:latin typeface="Vikaas" pitchFamily="82" charset="2"/>
              </a:rPr>
              <a:t>“•, </a:t>
            </a:r>
            <a:r>
              <a:rPr lang="en-US" sz="3200" dirty="0" err="1">
                <a:latin typeface="Vikaas" pitchFamily="82" charset="2"/>
              </a:rPr>
              <a:t>qeT</a:t>
            </a:r>
            <a:r>
              <a:rPr lang="en-US" sz="3200" dirty="0">
                <a:latin typeface="Vikaas" pitchFamily="82" charset="2"/>
              </a:rPr>
              <a:t>ˆ¿±“• </a:t>
            </a:r>
            <a:r>
              <a:rPr lang="en-US" sz="3200" dirty="0" err="1">
                <a:latin typeface="Vikaas" pitchFamily="82" charset="2"/>
              </a:rPr>
              <a:t>eTq</a:t>
            </a:r>
            <a:r>
              <a:rPr lang="en-US" sz="3200" dirty="0">
                <a:latin typeface="Vikaas" pitchFamily="82" charset="2"/>
              </a:rPr>
              <a:t>+ &gt;·</a:t>
            </a:r>
            <a:r>
              <a:rPr lang="en-US" sz="3200" dirty="0" err="1">
                <a:latin typeface="Vikaas" pitchFamily="82" charset="2"/>
              </a:rPr>
              <a:t>eT</a:t>
            </a:r>
            <a:r>
              <a:rPr lang="en-US" sz="3200" dirty="0">
                <a:latin typeface="Vikaas" pitchFamily="82" charset="2"/>
              </a:rPr>
              <a:t>“+#*.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err="1">
                <a:latin typeface="Vikaas" pitchFamily="82" charset="2"/>
              </a:rPr>
              <a:t>ç|ŸÈ</a:t>
            </a:r>
            <a:r>
              <a:rPr lang="en-US" dirty="0">
                <a:latin typeface="Vikaas" pitchFamily="82" charset="2"/>
              </a:rPr>
              <a:t>\ uó²&gt;·</a:t>
            </a:r>
            <a:r>
              <a:rPr lang="en-US" dirty="0" err="1">
                <a:latin typeface="Vikaas" pitchFamily="82" charset="2"/>
              </a:rPr>
              <a:t>kÍÇeT</a:t>
            </a:r>
            <a:r>
              <a:rPr lang="en-US" dirty="0">
                <a:latin typeface="Vikaas" pitchFamily="82" charset="2"/>
              </a:rPr>
              <a:t>«+, </a:t>
            </a:r>
            <a:r>
              <a:rPr lang="en-US" dirty="0" err="1">
                <a:latin typeface="Vikaas" pitchFamily="82" charset="2"/>
              </a:rPr>
              <a:t>kÍÆ“Å</a:t>
            </a:r>
            <a:r>
              <a:rPr lang="en-US" dirty="0">
                <a:latin typeface="Vikaas" pitchFamily="82" charset="2"/>
              </a:rPr>
              <a:t>£”\ dŸ+d¾&lt;</a:t>
            </a:r>
            <a:r>
              <a:rPr lang="en-US" dirty="0" err="1">
                <a:latin typeface="Vikaas" pitchFamily="82" charset="2"/>
              </a:rPr>
              <a:t>ŠÆÔá</a:t>
            </a:r>
            <a:r>
              <a:rPr lang="en-US" dirty="0">
                <a:latin typeface="Vikaas" pitchFamily="82" charset="2"/>
              </a:rPr>
              <a:t>, </a:t>
            </a:r>
            <a:r>
              <a:rPr lang="en-US" dirty="0" err="1">
                <a:latin typeface="Vikaas" pitchFamily="82" charset="2"/>
              </a:rPr>
              <a:t>dŸÇ#áÌÛ</a:t>
            </a:r>
            <a:r>
              <a:rPr lang="en-US" dirty="0">
                <a:latin typeface="Vikaas" pitchFamily="82" charset="2"/>
              </a:rPr>
              <a:t>+&lt;Š </a:t>
            </a:r>
            <a:r>
              <a:rPr lang="en-US" dirty="0" err="1">
                <a:latin typeface="Vikaas" pitchFamily="82" charset="2"/>
              </a:rPr>
              <a:t>dŸ+dŸÆ</a:t>
            </a:r>
            <a:r>
              <a:rPr lang="en-US" dirty="0">
                <a:latin typeface="Vikaas" pitchFamily="82" charset="2"/>
              </a:rPr>
              <a:t>\ÔÃ ¿£\d¾ </a:t>
            </a:r>
            <a:r>
              <a:rPr lang="en-US" dirty="0" err="1">
                <a:latin typeface="Vikaas" pitchFamily="82" charset="2"/>
              </a:rPr>
              <a:t>kÍ</a:t>
            </a:r>
            <a:r>
              <a:rPr lang="en-US" dirty="0">
                <a:latin typeface="Vikaas" pitchFamily="82" charset="2"/>
              </a:rPr>
              <a:t>&gt;·&amp;ƒ+ ‚</a:t>
            </a:r>
            <a:r>
              <a:rPr lang="en-US" dirty="0" err="1">
                <a:latin typeface="Vikaas" pitchFamily="82" charset="2"/>
              </a:rPr>
              <a:t>eú</a:t>
            </a:r>
            <a:r>
              <a:rPr lang="en-US" dirty="0">
                <a:latin typeface="Vikaas" pitchFamily="82" charset="2"/>
              </a:rPr>
              <a:t>• |</a:t>
            </a:r>
            <a:r>
              <a:rPr lang="en-US" dirty="0" err="1">
                <a:latin typeface="Vikaas" pitchFamily="82" charset="2"/>
              </a:rPr>
              <a:t>ŸÚq</a:t>
            </a:r>
            <a:r>
              <a:rPr lang="en-US" dirty="0">
                <a:latin typeface="Vikaas" pitchFamily="82" charset="2"/>
              </a:rPr>
              <a:t>]•sˆD </a:t>
            </a:r>
            <a:r>
              <a:rPr lang="en-US" dirty="0" err="1">
                <a:latin typeface="Vikaas" pitchFamily="82" charset="2"/>
              </a:rPr>
              <a:t>ç|Ÿç¿ìjáT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ç|ŸÔû</a:t>
            </a:r>
            <a:r>
              <a:rPr lang="en-US" dirty="0">
                <a:latin typeface="Vikaas" pitchFamily="82" charset="2"/>
              </a:rPr>
              <a:t>«¿£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\T&gt;± #</a:t>
            </a:r>
            <a:r>
              <a:rPr lang="en-US" dirty="0" err="1">
                <a:latin typeface="Vikaas" pitchFamily="82" charset="2"/>
              </a:rPr>
              <a:t>î|ŸÎe#áTÌ</a:t>
            </a:r>
            <a:r>
              <a:rPr lang="en-US" dirty="0">
                <a:latin typeface="Vikaas" pitchFamily="82" charset="2"/>
              </a:rPr>
              <a:t>. ‡ </a:t>
            </a:r>
            <a:r>
              <a:rPr lang="en-US" dirty="0" err="1">
                <a:latin typeface="Vikaas" pitchFamily="82" charset="2"/>
              </a:rPr>
              <a:t>ç|Ÿç¿ìjáTýË</a:t>
            </a:r>
            <a:r>
              <a:rPr lang="en-US" dirty="0">
                <a:latin typeface="Vikaas" pitchFamily="82" charset="2"/>
              </a:rPr>
              <a:t>“ n“• &lt;</a:t>
            </a:r>
            <a:r>
              <a:rPr lang="en-US" dirty="0" err="1">
                <a:latin typeface="Vikaas" pitchFamily="82" charset="2"/>
              </a:rPr>
              <a:t>ŠXøýË¢qÖ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ç|ŸÈ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uó²&gt;·</a:t>
            </a:r>
            <a:r>
              <a:rPr lang="en-US" dirty="0" err="1">
                <a:latin typeface="Vikaas" pitchFamily="82" charset="2"/>
              </a:rPr>
              <a:t>kÍÇeTT</a:t>
            </a:r>
            <a:r>
              <a:rPr lang="en-US" dirty="0">
                <a:latin typeface="Vikaas" pitchFamily="82" charset="2"/>
              </a:rPr>
              <a:t>\T&gt;± &gt;·T]ï+#á³+ È]Ð+~. ‚+&lt;</a:t>
            </a:r>
            <a:r>
              <a:rPr lang="en-US" dirty="0" err="1">
                <a:latin typeface="Vikaas" pitchFamily="82" charset="2"/>
              </a:rPr>
              <a:t>ŠT¿ÃdŸ</a:t>
            </a:r>
            <a:r>
              <a:rPr lang="en-US" dirty="0">
                <a:latin typeface="Vikaas" pitchFamily="82" charset="2"/>
              </a:rPr>
              <a:t>+ </a:t>
            </a:r>
            <a:r>
              <a:rPr lang="en-US" dirty="0" err="1">
                <a:latin typeface="Vikaas" pitchFamily="82" charset="2"/>
              </a:rPr>
              <a:t>ç|ŸÔû</a:t>
            </a:r>
            <a:r>
              <a:rPr lang="en-US" dirty="0">
                <a:latin typeface="Vikaas" pitchFamily="82" charset="2"/>
              </a:rPr>
              <a:t>«¿£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#s“• #</a:t>
            </a:r>
            <a:r>
              <a:rPr lang="en-US" dirty="0" err="1">
                <a:latin typeface="Vikaas" pitchFamily="82" charset="2"/>
              </a:rPr>
              <a:t>û|Ÿ</a:t>
            </a:r>
            <a:r>
              <a:rPr lang="en-US" dirty="0">
                <a:latin typeface="Vikaas" pitchFamily="82" charset="2"/>
              </a:rPr>
              <a:t>{²¼sÁT. ‚~ y]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eT</a:t>
            </a:r>
            <a:r>
              <a:rPr lang="en-US" dirty="0">
                <a:latin typeface="Vikaas" pitchFamily="82" charset="2"/>
              </a:rPr>
              <a:t>]+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ne&gt;±VŸ²qqT, u²&lt;</a:t>
            </a:r>
            <a:r>
              <a:rPr lang="en-US" dirty="0" err="1">
                <a:latin typeface="Vikaas" pitchFamily="82" charset="2"/>
              </a:rPr>
              <a:t>óŠ«ÔáqT</a:t>
            </a:r>
            <a:r>
              <a:rPr lang="en-US" dirty="0">
                <a:latin typeface="Vikaas" pitchFamily="82" charset="2"/>
              </a:rPr>
              <a:t> ™|+#</a:t>
            </a:r>
            <a:r>
              <a:rPr lang="en-US" dirty="0" err="1">
                <a:latin typeface="Vikaas" pitchFamily="82" charset="2"/>
              </a:rPr>
              <a:t>sTT</a:t>
            </a:r>
            <a:r>
              <a:rPr lang="en-US" dirty="0">
                <a:latin typeface="Vikaas" pitchFamily="8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err="1">
                <a:latin typeface="Vikaas" pitchFamily="82" charset="2"/>
              </a:rPr>
              <a:t>dŸTHMT</a:t>
            </a:r>
            <a:r>
              <a:rPr lang="en-US" b="1" dirty="0">
                <a:latin typeface="Vikaas" pitchFamily="82" charset="2"/>
              </a:rPr>
              <a:t> :</a:t>
            </a:r>
            <a:endParaRPr lang="en-US" dirty="0">
              <a:latin typeface="Vikaas" pitchFamily="8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&lt;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ûXø+ýË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“ ‡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Xæq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« 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çbÍ+ÔýË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¢ ¿=“• #Ã³¢ 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ç|Ÿ|Ÿ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+#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á+ýËHû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nÔá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«~¿£ 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esÁübÍÔá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+ 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qyîÖ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&lt;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îÕÔû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, 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yjáTTe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« 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çbÍ+Ôá+ýË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nÜÔáÅ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£”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Øe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&gt;± 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esü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\T Å£”</a:t>
            </a:r>
            <a:r>
              <a:rPr lang="en-US" sz="6600" dirty="0" err="1">
                <a:solidFill>
                  <a:srgbClr val="C00000"/>
                </a:solidFill>
                <a:latin typeface="PallaviBold" pitchFamily="2" charset="2"/>
              </a:rPr>
              <a:t>sÁTkÍïsTT</a:t>
            </a:r>
            <a:r>
              <a:rPr lang="en-US" sz="6600" dirty="0">
                <a:solidFill>
                  <a:srgbClr val="C00000"/>
                </a:solidFill>
                <a:latin typeface="PallaviBold" pitchFamily="2" charset="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¿£Ü </a:t>
            </a:r>
            <a:r>
              <a:rPr lang="en-US" dirty="0" err="1">
                <a:latin typeface="Vikaas" pitchFamily="82" charset="2"/>
              </a:rPr>
              <a:t>ÜsÁ</a:t>
            </a:r>
            <a:r>
              <a:rPr lang="en-US" dirty="0">
                <a:latin typeface="Vikaas" pitchFamily="82" charset="2"/>
              </a:rPr>
              <a:t>&gt;·‹&amp; $\</a:t>
            </a:r>
            <a:r>
              <a:rPr lang="en-US" dirty="0" err="1">
                <a:latin typeface="Vikaas" pitchFamily="82" charset="2"/>
              </a:rPr>
              <a:t>jáTÔ</a:t>
            </a:r>
            <a:r>
              <a:rPr lang="en-US" dirty="0">
                <a:latin typeface="Vikaas" pitchFamily="82" charset="2"/>
              </a:rPr>
              <a:t>+&amp;</a:t>
            </a:r>
            <a:r>
              <a:rPr lang="en-US" dirty="0" err="1">
                <a:latin typeface="Vikaas" pitchFamily="82" charset="2"/>
              </a:rPr>
              <a:t>ƒy</a:t>
            </a:r>
            <a:r>
              <a:rPr lang="en-US" dirty="0">
                <a:latin typeface="Vikaas" pitchFamily="82" charset="2"/>
              </a:rPr>
              <a:t>“• dŸw¾¼dï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„$+#û çbÍDqcÍ¼“•,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+|Ÿ&lt;Š qcÍ¼“• ‡ </a:t>
            </a:r>
            <a:r>
              <a:rPr lang="en-US" dirty="0" err="1">
                <a:latin typeface="Vikaas" pitchFamily="82" charset="2"/>
              </a:rPr>
              <a:t>uó„Ö$TMT</a:t>
            </a:r>
            <a:r>
              <a:rPr lang="en-US" dirty="0">
                <a:latin typeface="Vikaas" pitchFamily="82" charset="2"/>
              </a:rPr>
              <a:t>&lt;Š </a:t>
            </a:r>
            <a:r>
              <a:rPr lang="en-US" dirty="0" err="1">
                <a:latin typeface="Vikaas" pitchFamily="82" charset="2"/>
              </a:rPr>
              <a:t>Xø</a:t>
            </a:r>
            <a:r>
              <a:rPr lang="en-US" dirty="0">
                <a:latin typeface="Vikaas" pitchFamily="82" charset="2"/>
              </a:rPr>
              <a:t>¿¡ï €|</a:t>
            </a:r>
            <a:r>
              <a:rPr lang="en-US" dirty="0" err="1">
                <a:latin typeface="Vikaas" pitchFamily="82" charset="2"/>
              </a:rPr>
              <a:t>Ÿýñ</a:t>
            </a:r>
            <a:r>
              <a:rPr lang="en-US" dirty="0">
                <a:latin typeface="Vikaas" pitchFamily="82" charset="2"/>
              </a:rPr>
              <a:t>&lt;ŠT. </a:t>
            </a:r>
            <a:r>
              <a:rPr lang="en-US" dirty="0" err="1">
                <a:latin typeface="Vikaas" pitchFamily="82" charset="2"/>
              </a:rPr>
              <a:t>eTTK</a:t>
            </a:r>
            <a:r>
              <a:rPr lang="en-US" dirty="0">
                <a:latin typeface="Vikaas" pitchFamily="82" charset="2"/>
              </a:rPr>
              <a:t>«+&gt;±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¿£Ü ¿</a:t>
            </a:r>
            <a:r>
              <a:rPr lang="en-US" dirty="0" err="1">
                <a:latin typeface="Vikaas" pitchFamily="82" charset="2"/>
              </a:rPr>
              <a:t>ÃbÍ</a:t>
            </a:r>
            <a:r>
              <a:rPr lang="en-US" dirty="0">
                <a:latin typeface="Vikaas" pitchFamily="82" charset="2"/>
              </a:rPr>
              <a:t>“¿ì </a:t>
            </a:r>
            <a:r>
              <a:rPr lang="en-US" dirty="0" err="1">
                <a:latin typeface="Vikaas" pitchFamily="82" charset="2"/>
              </a:rPr>
              <a:t>yîTT</a:t>
            </a:r>
            <a:r>
              <a:rPr lang="en-US" dirty="0">
                <a:latin typeface="Vikaas" pitchFamily="82" charset="2"/>
              </a:rPr>
              <a:t>&lt;Š³ &gt;·</a:t>
            </a:r>
            <a:r>
              <a:rPr lang="en-US" dirty="0" err="1">
                <a:latin typeface="Vikaas" pitchFamily="82" charset="2"/>
              </a:rPr>
              <a:t>TsÁjûT</a:t>
            </a:r>
            <a:r>
              <a:rPr lang="en-US" dirty="0">
                <a:latin typeface="Vikaas" pitchFamily="82" charset="2"/>
              </a:rPr>
              <a:t>«~ </a:t>
            </a:r>
            <a:r>
              <a:rPr lang="en-US" dirty="0" err="1">
                <a:latin typeface="Vikaas" pitchFamily="82" charset="2"/>
              </a:rPr>
              <a:t>e«ekÍjáTsÁ</a:t>
            </a:r>
            <a:r>
              <a:rPr lang="en-US" dirty="0">
                <a:latin typeface="Vikaas" pitchFamily="82" charset="2"/>
              </a:rPr>
              <a:t>+&gt;·+. ¿£cÍ’›ý²¢ýË 1997ýË ~$</a:t>
            </a:r>
            <a:r>
              <a:rPr lang="en-US" dirty="0" err="1">
                <a:latin typeface="Vikaas" pitchFamily="82" charset="2"/>
              </a:rPr>
              <a:t>dÓeTýË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¿£Ü dŸw¾¼+ºq $\</a:t>
            </a:r>
            <a:r>
              <a:rPr lang="en-US" dirty="0" err="1">
                <a:latin typeface="Vikaas" pitchFamily="82" charset="2"/>
              </a:rPr>
              <a:t>jáTÔ</a:t>
            </a:r>
            <a:r>
              <a:rPr lang="en-US" dirty="0">
                <a:latin typeface="Vikaas" pitchFamily="82" charset="2"/>
              </a:rPr>
              <a:t>+&amp;</a:t>
            </a:r>
            <a:r>
              <a:rPr lang="en-US" dirty="0" err="1">
                <a:latin typeface="Vikaas" pitchFamily="82" charset="2"/>
              </a:rPr>
              <a:t>ƒe</a:t>
            </a:r>
            <a:r>
              <a:rPr lang="en-US" dirty="0">
                <a:latin typeface="Vikaas" pitchFamily="82" charset="2"/>
              </a:rPr>
              <a:t>+, V¾²+&lt;ŠÖ </a:t>
            </a:r>
            <a:r>
              <a:rPr lang="en-US" dirty="0" err="1">
                <a:latin typeface="Vikaas" pitchFamily="82" charset="2"/>
              </a:rPr>
              <a:t>eTVŸä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dŸeTTç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Š+ýË</a:t>
            </a:r>
            <a:r>
              <a:rPr lang="en-US" dirty="0">
                <a:latin typeface="Vikaas" pitchFamily="82" charset="2"/>
              </a:rPr>
              <a:t> ‚{¡e\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„$+ºq </a:t>
            </a: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. ‡ Âs+&amp;</a:t>
            </a:r>
            <a:r>
              <a:rPr lang="en-US" dirty="0" err="1">
                <a:latin typeface="Vikaas" pitchFamily="82" charset="2"/>
              </a:rPr>
              <a:t>ƒÖ</a:t>
            </a:r>
            <a:r>
              <a:rPr lang="en-US" dirty="0">
                <a:latin typeface="Vikaas" pitchFamily="82" charset="2"/>
              </a:rPr>
              <a:t> $|</a:t>
            </a:r>
            <a:r>
              <a:rPr lang="en-US" dirty="0" err="1">
                <a:latin typeface="Vikaas" pitchFamily="82" charset="2"/>
              </a:rPr>
              <a:t>ŸÔáTï</a:t>
            </a:r>
            <a:r>
              <a:rPr lang="en-US" dirty="0">
                <a:latin typeface="Vikaas" pitchFamily="82" charset="2"/>
              </a:rPr>
              <a:t>\ |Ÿ]d¾ÆÔáT\T &gt;·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¿£ @</a:t>
            </a:r>
            <a:r>
              <a:rPr lang="en-US" dirty="0" err="1">
                <a:latin typeface="Vikaas" pitchFamily="82" charset="2"/>
              </a:rPr>
              <a:t>sÁÎ</a:t>
            </a:r>
            <a:r>
              <a:rPr lang="en-US" dirty="0">
                <a:latin typeface="Vikaas" pitchFamily="82" charset="2"/>
              </a:rPr>
              <a:t>&amp;</a:t>
            </a:r>
            <a:r>
              <a:rPr lang="en-US" dirty="0" err="1">
                <a:latin typeface="Vikaas" pitchFamily="82" charset="2"/>
              </a:rPr>
              <a:t>Ôû</a:t>
            </a:r>
            <a:r>
              <a:rPr lang="en-US" dirty="0">
                <a:latin typeface="Vikaas" pitchFamily="82" charset="2"/>
              </a:rPr>
              <a:t> y{ì“ mý² m&lt;ŠTs=</a:t>
            </a:r>
            <a:r>
              <a:rPr lang="en-US" dirty="0" err="1">
                <a:latin typeface="Vikaas" pitchFamily="82" charset="2"/>
              </a:rPr>
              <a:t>ØHýË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eTT</a:t>
            </a:r>
            <a:r>
              <a:rPr lang="en-US" dirty="0">
                <a:latin typeface="Vikaas" pitchFamily="82" charset="2"/>
              </a:rPr>
              <a:t>+&lt;ŠT&gt;±</a:t>
            </a:r>
            <a:r>
              <a:rPr lang="en-US" dirty="0" err="1">
                <a:latin typeface="Vikaas" pitchFamily="82" charset="2"/>
              </a:rPr>
              <a:t>Hû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dŸq</a:t>
            </a:r>
            <a:r>
              <a:rPr lang="en-US" dirty="0">
                <a:latin typeface="Vikaas" pitchFamily="82" charset="2"/>
              </a:rPr>
              <a:t>•&lt;ŠÆ+ ¿±y\“ ™V²#áÌ]+#</a:t>
            </a:r>
            <a:r>
              <a:rPr lang="en-US" dirty="0" err="1">
                <a:latin typeface="Vikaas" pitchFamily="82" charset="2"/>
              </a:rPr>
              <a:t>sTT</a:t>
            </a:r>
            <a:r>
              <a:rPr lang="en-US" dirty="0">
                <a:latin typeface="Vikaas" pitchFamily="82" charset="2"/>
              </a:rPr>
              <a:t>. »»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+¿</a:t>
            </a:r>
            <a:r>
              <a:rPr lang="en-US" dirty="0" err="1">
                <a:latin typeface="Vikaas" pitchFamily="82" charset="2"/>
              </a:rPr>
              <a:t>ŒÃuó</a:t>
            </a:r>
            <a:r>
              <a:rPr lang="en-US" dirty="0">
                <a:latin typeface="Vikaas" pitchFamily="82" charset="2"/>
              </a:rPr>
              <a:t>„ “</a:t>
            </a:r>
            <a:r>
              <a:rPr lang="en-US" dirty="0" err="1">
                <a:latin typeface="Vikaas" pitchFamily="82" charset="2"/>
              </a:rPr>
              <a:t>ysÁD</a:t>
            </a:r>
            <a:r>
              <a:rPr lang="en-US" dirty="0">
                <a:latin typeface="Vikaas" pitchFamily="82" charset="2"/>
              </a:rPr>
              <a:t>µµ </a:t>
            </a:r>
            <a:r>
              <a:rPr lang="en-US" dirty="0" err="1">
                <a:latin typeface="Vikaas" pitchFamily="82" charset="2"/>
              </a:rPr>
              <a:t>n+Xæ</a:t>
            </a:r>
            <a:r>
              <a:rPr lang="en-US" dirty="0">
                <a:latin typeface="Vikaas" pitchFamily="82" charset="2"/>
              </a:rPr>
              <a:t>“¿ì </a:t>
            </a:r>
            <a:r>
              <a:rPr lang="en-US" dirty="0" err="1">
                <a:latin typeface="Vikaas" pitchFamily="82" charset="2"/>
              </a:rPr>
              <a:t>çbÍÜ</a:t>
            </a:r>
            <a:r>
              <a:rPr lang="en-US" dirty="0">
                <a:latin typeface="Vikaas" pitchFamily="82" charset="2"/>
              </a:rPr>
              <a:t>“&lt;</a:t>
            </a:r>
            <a:r>
              <a:rPr lang="en-US" dirty="0" err="1">
                <a:latin typeface="Vikaas" pitchFamily="82" charset="2"/>
              </a:rPr>
              <a:t>óŠ</a:t>
            </a:r>
            <a:r>
              <a:rPr lang="en-US" dirty="0">
                <a:latin typeface="Vikaas" pitchFamily="82" charset="2"/>
              </a:rPr>
              <a:t>«+ ¿£*Î+#</a:t>
            </a:r>
            <a:r>
              <a:rPr lang="en-US" dirty="0" err="1">
                <a:latin typeface="Vikaas" pitchFamily="82" charset="2"/>
              </a:rPr>
              <a:t>sTT</a:t>
            </a:r>
            <a:r>
              <a:rPr lang="en-US" dirty="0">
                <a:latin typeface="Vikaas" pitchFamily="8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Vikaas" pitchFamily="82" charset="2"/>
              </a:rPr>
              <a:t>dŸeTTç</a:t>
            </a:r>
            <a:r>
              <a:rPr lang="en-US" dirty="0">
                <a:latin typeface="Vikaas" pitchFamily="82" charset="2"/>
              </a:rPr>
              <a:t>&lt;Š &gt;·</a:t>
            </a:r>
            <a:r>
              <a:rPr lang="en-US" dirty="0" err="1">
                <a:latin typeface="Vikaas" pitchFamily="82" charset="2"/>
              </a:rPr>
              <a:t>sÁÒÛ+ýË</a:t>
            </a:r>
            <a:r>
              <a:rPr lang="en-US" dirty="0">
                <a:latin typeface="Vikaas" pitchFamily="82" charset="2"/>
              </a:rPr>
              <a:t> &gt;·q¿£ </a:t>
            </a:r>
            <a:r>
              <a:rPr lang="en-US" dirty="0" err="1">
                <a:latin typeface="Vikaas" pitchFamily="82" charset="2"/>
              </a:rPr>
              <a:t>uó„Ö$T</a:t>
            </a:r>
            <a:r>
              <a:rPr lang="en-US" dirty="0">
                <a:latin typeface="Vikaas" pitchFamily="82" charset="2"/>
              </a:rPr>
              <a:t> ¿£+|¾dï &lt;‘“ ç|Ÿuó²y“¿ì n\\ n\È&amp; #î\¹sÐ </a:t>
            </a:r>
            <a:r>
              <a:rPr lang="en-US" dirty="0" err="1">
                <a:latin typeface="Vikaas" pitchFamily="82" charset="2"/>
              </a:rPr>
              <a:t>rs</a:t>
            </a:r>
            <a:r>
              <a:rPr lang="en-US" dirty="0">
                <a:latin typeface="Vikaas" pitchFamily="82" charset="2"/>
              </a:rPr>
              <a:t>“• Ô¿£{²“• </a:t>
            </a:r>
            <a:r>
              <a:rPr lang="en-US" dirty="0" err="1">
                <a:latin typeface="Vikaas" pitchFamily="82" charset="2"/>
              </a:rPr>
              <a:t>eTq</a:t>
            </a:r>
            <a:r>
              <a:rPr lang="en-US" dirty="0">
                <a:latin typeface="Vikaas" pitchFamily="82" charset="2"/>
              </a:rPr>
              <a:t>+ »»</a:t>
            </a: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µµ n“ e«eVŸ²]</a:t>
            </a:r>
            <a:r>
              <a:rPr lang="en-US" dirty="0" err="1">
                <a:latin typeface="Vikaas" pitchFamily="82" charset="2"/>
              </a:rPr>
              <a:t>dŸTïH</a:t>
            </a:r>
            <a:r>
              <a:rPr lang="en-US" dirty="0">
                <a:latin typeface="Vikaas" pitchFamily="82" charset="2"/>
              </a:rPr>
              <a:t>•+. </a:t>
            </a:r>
            <a:r>
              <a:rPr lang="en-US" dirty="0" err="1">
                <a:latin typeface="Vikaas" pitchFamily="82" charset="2"/>
              </a:rPr>
              <a:t>ÈbÍqT</a:t>
            </a:r>
            <a:r>
              <a:rPr lang="en-US" dirty="0">
                <a:latin typeface="Vikaas" pitchFamily="82" charset="2"/>
              </a:rPr>
              <a:t> uó²wŸÅ£” #î+~q </a:t>
            </a: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 |Ÿ&lt;‘“¿ì </a:t>
            </a:r>
            <a:r>
              <a:rPr lang="en-US" dirty="0" err="1">
                <a:latin typeface="Vikaas" pitchFamily="82" charset="2"/>
              </a:rPr>
              <a:t>nsÁÆ</a:t>
            </a:r>
            <a:r>
              <a:rPr lang="en-US" dirty="0">
                <a:latin typeface="Vikaas" pitchFamily="82" charset="2"/>
              </a:rPr>
              <a:t>+ »</a:t>
            </a:r>
            <a:r>
              <a:rPr lang="en-US" dirty="0" err="1">
                <a:latin typeface="Vikaas" pitchFamily="82" charset="2"/>
              </a:rPr>
              <a:t>rs</a:t>
            </a:r>
            <a:r>
              <a:rPr lang="en-US" dirty="0">
                <a:latin typeface="Vikaas" pitchFamily="82" charset="2"/>
              </a:rPr>
              <a:t>“¿ì n\\Ô¿ì&amp;µ </a:t>
            </a:r>
            <a:r>
              <a:rPr lang="en-US" dirty="0" err="1">
                <a:latin typeface="Vikaas" pitchFamily="82" charset="2"/>
              </a:rPr>
              <a:t>ýñ</a:t>
            </a:r>
            <a:r>
              <a:rPr lang="en-US" dirty="0">
                <a:latin typeface="Vikaas" pitchFamily="82" charset="2"/>
              </a:rPr>
              <a:t>&lt;‘ »</a:t>
            </a:r>
            <a:r>
              <a:rPr lang="en-US" dirty="0" err="1">
                <a:latin typeface="Vikaas" pitchFamily="82" charset="2"/>
              </a:rPr>
              <a:t>rsÁ+eTT</a:t>
            </a:r>
            <a:r>
              <a:rPr lang="en-US" dirty="0">
                <a:latin typeface="Vikaas" pitchFamily="82" charset="2"/>
              </a:rPr>
              <a:t>+º</a:t>
            </a:r>
            <a:r>
              <a:rPr lang="en-US" dirty="0" err="1">
                <a:latin typeface="Vikaas" pitchFamily="82" charset="2"/>
              </a:rPr>
              <a:t>yûÔá</a:t>
            </a:r>
            <a:r>
              <a:rPr lang="en-US" dirty="0">
                <a:latin typeface="Vikaas" pitchFamily="82" charset="2"/>
              </a:rPr>
              <a:t>µ n“. </a:t>
            </a:r>
            <a:r>
              <a:rPr lang="en-US" dirty="0" err="1">
                <a:latin typeface="Vikaas" pitchFamily="82" charset="2"/>
              </a:rPr>
              <a:t>eTq</a:t>
            </a:r>
            <a:r>
              <a:rPr lang="en-US" dirty="0">
                <a:latin typeface="Vikaas" pitchFamily="82" charset="2"/>
              </a:rPr>
              <a:t> »–™|</a:t>
            </a:r>
            <a:r>
              <a:rPr lang="en-US" dirty="0" err="1">
                <a:latin typeface="Vikaas" pitchFamily="82" charset="2"/>
              </a:rPr>
              <a:t>Îq</a:t>
            </a:r>
            <a:r>
              <a:rPr lang="en-US" dirty="0">
                <a:latin typeface="Vikaas" pitchFamily="82" charset="2"/>
              </a:rPr>
              <a:t>µ Å£L&amp;† ‡ ¿</a:t>
            </a:r>
            <a:r>
              <a:rPr lang="en-US" dirty="0" err="1">
                <a:latin typeface="Vikaas" pitchFamily="82" charset="2"/>
              </a:rPr>
              <a:t>ÃeÅ</a:t>
            </a:r>
            <a:r>
              <a:rPr lang="en-US" dirty="0">
                <a:latin typeface="Vikaas" pitchFamily="82" charset="2"/>
              </a:rPr>
              <a:t>£” #î+~q&lt;û. </a:t>
            </a: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eTT</a:t>
            </a:r>
            <a:r>
              <a:rPr lang="en-US" dirty="0">
                <a:latin typeface="Vikaas" pitchFamily="82" charset="2"/>
              </a:rPr>
              <a:t>+&lt;ŠT&gt;± mý²+{ì ™V²#áÌ]¿£\T </a:t>
            </a:r>
            <a:r>
              <a:rPr lang="en-US" dirty="0" err="1">
                <a:latin typeface="Vikaas" pitchFamily="82" charset="2"/>
              </a:rPr>
              <a:t>ýñÅ</a:t>
            </a:r>
            <a:r>
              <a:rPr lang="en-US" dirty="0">
                <a:latin typeface="Vikaas" pitchFamily="82" charset="2"/>
              </a:rPr>
              <a:t>£”+&gt;±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</a:t>
            </a:r>
            <a:r>
              <a:rPr lang="en-US" dirty="0" err="1">
                <a:latin typeface="Vikaas" pitchFamily="82" charset="2"/>
              </a:rPr>
              <a:t>dŸTï</a:t>
            </a:r>
            <a:r>
              <a:rPr lang="en-US" dirty="0">
                <a:latin typeface="Vikaas" pitchFamily="82" charset="2"/>
              </a:rPr>
              <a:t>+~. €d¾jáÖ &lt;</a:t>
            </a:r>
            <a:r>
              <a:rPr lang="en-US" dirty="0" err="1">
                <a:latin typeface="Vikaas" pitchFamily="82" charset="2"/>
              </a:rPr>
              <a:t>ûXæ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Âs+&amp;</a:t>
            </a:r>
            <a:r>
              <a:rPr lang="en-US" dirty="0" err="1">
                <a:latin typeface="Vikaas" pitchFamily="82" charset="2"/>
              </a:rPr>
              <a:t>ûÞøß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ç¿ìÔá</a:t>
            </a:r>
            <a:r>
              <a:rPr lang="en-US" dirty="0">
                <a:latin typeface="Vikaas" pitchFamily="82" charset="2"/>
              </a:rPr>
              <a:t>+ </a:t>
            </a: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 Ô¿</a:t>
            </a:r>
            <a:r>
              <a:rPr lang="en-US" dirty="0" err="1">
                <a:latin typeface="Vikaas" pitchFamily="82" charset="2"/>
              </a:rPr>
              <a:t>ìq|ŸÚÎ&amp;ƒT</a:t>
            </a:r>
            <a:r>
              <a:rPr lang="en-US" dirty="0">
                <a:latin typeface="Vikaas" pitchFamily="82" charset="2"/>
              </a:rPr>
              <a:t> &lt;‘““ mý² m&lt;</a:t>
            </a:r>
            <a:r>
              <a:rPr lang="en-US" dirty="0" err="1">
                <a:latin typeface="Vikaas" pitchFamily="82" charset="2"/>
              </a:rPr>
              <a:t>ŠTsÃØyýË</a:t>
            </a:r>
            <a:r>
              <a:rPr lang="en-US" dirty="0">
                <a:latin typeface="Vikaas" pitchFamily="82" charset="2"/>
              </a:rPr>
              <a:t>, </a:t>
            </a:r>
            <a:r>
              <a:rPr lang="en-US" dirty="0" err="1">
                <a:latin typeface="Vikaas" pitchFamily="82" charset="2"/>
              </a:rPr>
              <a:t>ç|ŸÈ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mý² </a:t>
            </a:r>
            <a:r>
              <a:rPr lang="en-US" dirty="0" err="1">
                <a:latin typeface="Vikaas" pitchFamily="82" charset="2"/>
              </a:rPr>
              <a:t>sÁ¿ìŒ</a:t>
            </a:r>
            <a:r>
              <a:rPr lang="en-US" dirty="0">
                <a:latin typeface="Vikaas" pitchFamily="82" charset="2"/>
              </a:rPr>
              <a:t>+#</a:t>
            </a:r>
            <a:r>
              <a:rPr lang="en-US" dirty="0" err="1">
                <a:latin typeface="Vikaas" pitchFamily="82" charset="2"/>
              </a:rPr>
              <a:t>áT¿ÃyýË</a:t>
            </a:r>
            <a:r>
              <a:rPr lang="en-US" dirty="0">
                <a:latin typeface="Vikaas" pitchFamily="82" charset="2"/>
              </a:rPr>
              <a:t> @ &lt;</a:t>
            </a:r>
            <a:r>
              <a:rPr lang="en-US" dirty="0" err="1">
                <a:latin typeface="Vikaas" pitchFamily="82" charset="2"/>
              </a:rPr>
              <a:t>ûXæ</a:t>
            </a:r>
            <a:r>
              <a:rPr lang="en-US" dirty="0">
                <a:latin typeface="Vikaas" pitchFamily="82" charset="2"/>
              </a:rPr>
              <a:t>“¿¡ </a:t>
            </a:r>
            <a:r>
              <a:rPr lang="en-US" dirty="0" err="1">
                <a:latin typeface="Vikaas" pitchFamily="82" charset="2"/>
              </a:rPr>
              <a:t>Ôî</a:t>
            </a:r>
            <a:r>
              <a:rPr lang="en-US" dirty="0">
                <a:latin typeface="Vikaas" pitchFamily="82" charset="2"/>
              </a:rPr>
              <a:t>©&lt;ŠT. @ &lt;</a:t>
            </a:r>
            <a:r>
              <a:rPr lang="en-US" dirty="0" err="1">
                <a:latin typeface="Vikaas" pitchFamily="82" charset="2"/>
              </a:rPr>
              <a:t>ûXøeTÖ</a:t>
            </a:r>
            <a:r>
              <a:rPr lang="en-US" dirty="0">
                <a:latin typeface="Vikaas" pitchFamily="82" charset="2"/>
              </a:rPr>
              <a:t> n+&lt;ŠTÅ£” d¾&lt;ŠÆ+&gt;± </a:t>
            </a:r>
            <a:r>
              <a:rPr lang="en-US" dirty="0" err="1">
                <a:latin typeface="Vikaas" pitchFamily="82" charset="2"/>
              </a:rPr>
              <a:t>ýñ</a:t>
            </a:r>
            <a:r>
              <a:rPr lang="en-US" dirty="0">
                <a:latin typeface="Vikaas" pitchFamily="82" charset="2"/>
              </a:rPr>
              <a:t>&lt;ŠT. </a:t>
            </a:r>
            <a:r>
              <a:rPr lang="en-US" dirty="0" err="1">
                <a:latin typeface="Vikaas" pitchFamily="82" charset="2"/>
              </a:rPr>
              <a:t>dŸeTTç</a:t>
            </a:r>
            <a:r>
              <a:rPr lang="en-US" dirty="0">
                <a:latin typeface="Vikaas" pitchFamily="82" charset="2"/>
              </a:rPr>
              <a:t>&lt;Š </a:t>
            </a:r>
            <a:r>
              <a:rPr lang="en-US" dirty="0" err="1">
                <a:latin typeface="Vikaas" pitchFamily="82" charset="2"/>
              </a:rPr>
              <a:t>rsq</a:t>
            </a:r>
            <a:r>
              <a:rPr lang="en-US" dirty="0">
                <a:latin typeface="Vikaas" pitchFamily="82" charset="2"/>
              </a:rPr>
              <a:t> J$+#û |&lt;Š\ J$Ô\T </a:t>
            </a:r>
            <a:r>
              <a:rPr lang="en-US" dirty="0" err="1">
                <a:latin typeface="Vikaas" pitchFamily="82" charset="2"/>
              </a:rPr>
              <a:t>dŸeTTç</a:t>
            </a:r>
            <a:r>
              <a:rPr lang="en-US" dirty="0">
                <a:latin typeface="Vikaas" pitchFamily="82" charset="2"/>
              </a:rPr>
              <a:t>&lt;Š+ </a:t>
            </a:r>
            <a:r>
              <a:rPr lang="en-US" dirty="0" err="1">
                <a:latin typeface="Vikaas" pitchFamily="82" charset="2"/>
              </a:rPr>
              <a:t>bÍ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jáÖ«sTT</a:t>
            </a:r>
            <a:r>
              <a:rPr lang="en-US" dirty="0">
                <a:latin typeface="Vikaas" pitchFamily="82" charset="2"/>
              </a:rPr>
              <a:t>. </a:t>
            </a:r>
            <a:r>
              <a:rPr lang="en-US" dirty="0" err="1">
                <a:latin typeface="Vikaas" pitchFamily="82" charset="2"/>
              </a:rPr>
              <a:t>dŸeTTç</a:t>
            </a:r>
            <a:r>
              <a:rPr lang="en-US" dirty="0">
                <a:latin typeface="Vikaas" pitchFamily="82" charset="2"/>
              </a:rPr>
              <a:t>&lt;Š </a:t>
            </a:r>
            <a:r>
              <a:rPr lang="en-US" dirty="0" err="1">
                <a:latin typeface="Vikaas" pitchFamily="82" charset="2"/>
              </a:rPr>
              <a:t>rsÁ+ýË</a:t>
            </a:r>
            <a:r>
              <a:rPr lang="en-US" dirty="0">
                <a:latin typeface="Vikaas" pitchFamily="82" charset="2"/>
              </a:rPr>
              <a:t> $VŸ²]+#û |Ÿs«³Å£”\T Å£L&amp;† #ý² </a:t>
            </a:r>
            <a:r>
              <a:rPr lang="en-US" dirty="0" err="1">
                <a:latin typeface="Vikaas" pitchFamily="82" charset="2"/>
              </a:rPr>
              <a:t>eT</a:t>
            </a:r>
            <a:r>
              <a:rPr lang="en-US" dirty="0">
                <a:latin typeface="Vikaas" pitchFamily="82" charset="2"/>
              </a:rPr>
              <a:t>+~ </a:t>
            </a: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yÔá|Ÿ</a:t>
            </a:r>
            <a:r>
              <a:rPr lang="en-US" dirty="0">
                <a:latin typeface="Vikaas" pitchFamily="82" charset="2"/>
              </a:rPr>
              <a:t>&amp;†¦</a:t>
            </a:r>
            <a:r>
              <a:rPr lang="en-US" dirty="0" err="1">
                <a:latin typeface="Vikaas" pitchFamily="82" charset="2"/>
              </a:rPr>
              <a:t>sÁT</a:t>
            </a:r>
            <a:r>
              <a:rPr lang="en-US" dirty="0">
                <a:latin typeface="Vikaas" pitchFamily="8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ikaas" pitchFamily="82" charset="2"/>
              </a:rPr>
              <a:t>€+ç&lt;</a:t>
            </a:r>
            <a:r>
              <a:rPr lang="en-US" dirty="0" err="1">
                <a:latin typeface="Vikaas" pitchFamily="82" charset="2"/>
              </a:rPr>
              <a:t>óŠç|Ÿ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ûXÙ</a:t>
            </a:r>
            <a:r>
              <a:rPr lang="en-US" dirty="0">
                <a:latin typeface="Vikaas" pitchFamily="82" charset="2"/>
              </a:rPr>
              <a:t> sçwŸ¼+ 1030 ¿ìýËMT³sÁ¢ </a:t>
            </a:r>
            <a:r>
              <a:rPr lang="en-US" dirty="0" err="1">
                <a:latin typeface="Vikaas" pitchFamily="82" charset="2"/>
              </a:rPr>
              <a:t>bõ&amp;ƒeÚH</a:t>
            </a:r>
            <a:r>
              <a:rPr lang="en-US" dirty="0">
                <a:latin typeface="Vikaas" pitchFamily="82" charset="2"/>
              </a:rPr>
              <a:t> y«|¾+º </a:t>
            </a:r>
            <a:r>
              <a:rPr lang="en-US" dirty="0" err="1">
                <a:latin typeface="Vikaas" pitchFamily="82" charset="2"/>
              </a:rPr>
              <a:t>eÚq</a:t>
            </a:r>
            <a:r>
              <a:rPr lang="en-US" dirty="0">
                <a:latin typeface="Vikaas" pitchFamily="82" charset="2"/>
              </a:rPr>
              <a:t>• </a:t>
            </a:r>
            <a:r>
              <a:rPr lang="en-US" dirty="0" err="1">
                <a:latin typeface="Vikaas" pitchFamily="82" charset="2"/>
              </a:rPr>
              <a:t>dŸeTTç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Šrs</a:t>
            </a:r>
            <a:r>
              <a:rPr lang="en-US" dirty="0">
                <a:latin typeface="Vikaas" pitchFamily="82" charset="2"/>
              </a:rPr>
              <a:t>“• –</a:t>
            </a:r>
            <a:r>
              <a:rPr lang="en-US" dirty="0" err="1">
                <a:latin typeface="Vikaas" pitchFamily="82" charset="2"/>
              </a:rPr>
              <a:t>yîÇÜïq</a:t>
            </a:r>
            <a:r>
              <a:rPr lang="en-US" dirty="0">
                <a:latin typeface="Vikaas" pitchFamily="82" charset="2"/>
              </a:rPr>
              <a:t> mÐd¾q n\\T Ô¿£&amp;</a:t>
            </a:r>
            <a:r>
              <a:rPr lang="en-US" dirty="0" err="1">
                <a:latin typeface="Vikaas" pitchFamily="82" charset="2"/>
              </a:rPr>
              <a:t>ƒ+ÔÃ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n~ó</a:t>
            </a:r>
            <a:r>
              <a:rPr lang="en-US" dirty="0">
                <a:latin typeface="Vikaas" pitchFamily="82" charset="2"/>
              </a:rPr>
              <a:t>¿±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jáT+çÔ</a:t>
            </a:r>
            <a:r>
              <a:rPr lang="en-US" dirty="0">
                <a:latin typeface="Vikaas" pitchFamily="82" charset="2"/>
              </a:rPr>
              <a:t>+&gt;·+ “XâÌw¾¼ÔáyîT®+~. &gt;±*</a:t>
            </a:r>
            <a:r>
              <a:rPr lang="en-US" dirty="0" err="1">
                <a:latin typeface="Vikaas" pitchFamily="82" charset="2"/>
              </a:rPr>
              <a:t>yq</a:t>
            </a:r>
            <a:r>
              <a:rPr lang="en-US" dirty="0">
                <a:latin typeface="Vikaas" pitchFamily="82" charset="2"/>
              </a:rPr>
              <a:t>\T, –™|</a:t>
            </a:r>
            <a:r>
              <a:rPr lang="en-US" dirty="0" err="1">
                <a:latin typeface="Vikaas" pitchFamily="82" charset="2"/>
              </a:rPr>
              <a:t>Îq</a:t>
            </a:r>
            <a:r>
              <a:rPr lang="en-US" dirty="0">
                <a:latin typeface="Vikaas" pitchFamily="82" charset="2"/>
              </a:rPr>
              <a:t>\T </a:t>
            </a:r>
            <a:r>
              <a:rPr lang="en-US" dirty="0" err="1">
                <a:latin typeface="Vikaas" pitchFamily="82" charset="2"/>
              </a:rPr>
              <a:t>ekÍïjáT+fñ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yÔesÁD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n~ó</a:t>
            </a:r>
            <a:r>
              <a:rPr lang="en-US" dirty="0">
                <a:latin typeface="Vikaas" pitchFamily="82" charset="2"/>
              </a:rPr>
              <a:t>¿±</a:t>
            </a:r>
            <a:r>
              <a:rPr lang="en-US" dirty="0" err="1">
                <a:latin typeface="Vikaas" pitchFamily="82" charset="2"/>
              </a:rPr>
              <a:t>sÁT</a:t>
            </a:r>
            <a:r>
              <a:rPr lang="en-US" dirty="0">
                <a:latin typeface="Vikaas" pitchFamily="82" charset="2"/>
              </a:rPr>
              <a:t>¢ </a:t>
            </a:r>
            <a:r>
              <a:rPr lang="en-US" dirty="0" err="1">
                <a:latin typeface="Vikaas" pitchFamily="82" charset="2"/>
              </a:rPr>
              <a:t>eTT</a:t>
            </a:r>
            <a:r>
              <a:rPr lang="en-US" dirty="0">
                <a:latin typeface="Vikaas" pitchFamily="82" charset="2"/>
              </a:rPr>
              <a:t>+&lt;ŠT&gt;± ™V²#áÌ]¿£\T C²¯#</a:t>
            </a:r>
            <a:r>
              <a:rPr lang="en-US" dirty="0" err="1">
                <a:latin typeface="Vikaas" pitchFamily="82" charset="2"/>
              </a:rPr>
              <a:t>ûkÍïsÁT</a:t>
            </a:r>
            <a:r>
              <a:rPr lang="en-US" dirty="0">
                <a:latin typeface="Vikaas" pitchFamily="82" charset="2"/>
              </a:rPr>
              <a:t>. € ™V²#áÌ]¿£\ e\q </a:t>
            </a:r>
            <a:r>
              <a:rPr lang="en-US" dirty="0" err="1">
                <a:latin typeface="Vikaas" pitchFamily="82" charset="2"/>
              </a:rPr>
              <a:t>n~ó</a:t>
            </a:r>
            <a:r>
              <a:rPr lang="en-US" dirty="0">
                <a:latin typeface="Vikaas" pitchFamily="82" charset="2"/>
              </a:rPr>
              <a:t>¿±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jáT+çÔ</a:t>
            </a:r>
            <a:r>
              <a:rPr lang="en-US" dirty="0">
                <a:latin typeface="Vikaas" pitchFamily="82" charset="2"/>
              </a:rPr>
              <a:t>+&gt;·+ </a:t>
            </a:r>
            <a:r>
              <a:rPr lang="en-US" dirty="0" err="1">
                <a:latin typeface="Vikaas" pitchFamily="82" charset="2"/>
              </a:rPr>
              <a:t>ç|ŸÈ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dŸTsÁ¿ìŒÔá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çbÍ+Ô</a:t>
            </a:r>
            <a:r>
              <a:rPr lang="en-US" dirty="0">
                <a:latin typeface="Vikaas" pitchFamily="82" charset="2"/>
              </a:rPr>
              <a:t>\Å£” </a:t>
            </a:r>
            <a:r>
              <a:rPr lang="en-US" dirty="0" err="1">
                <a:latin typeface="Vikaas" pitchFamily="82" charset="2"/>
              </a:rPr>
              <a:t>ÔásÁ</a:t>
            </a:r>
            <a:r>
              <a:rPr lang="en-US" dirty="0">
                <a:latin typeface="Vikaas" pitchFamily="82" charset="2"/>
              </a:rPr>
              <a:t>*</a:t>
            </a:r>
            <a:r>
              <a:rPr lang="en-US" dirty="0" err="1">
                <a:latin typeface="Vikaas" pitchFamily="82" charset="2"/>
              </a:rPr>
              <a:t>dŸTï</a:t>
            </a:r>
            <a:r>
              <a:rPr lang="en-US" dirty="0">
                <a:latin typeface="Vikaas" pitchFamily="82" charset="2"/>
              </a:rPr>
              <a:t>+~. </a:t>
            </a:r>
            <a:r>
              <a:rPr lang="en-US" dirty="0" err="1">
                <a:latin typeface="Vikaas" pitchFamily="82" charset="2"/>
              </a:rPr>
              <a:t>nsTTÔû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 $</a:t>
            </a:r>
            <a:r>
              <a:rPr lang="en-US" dirty="0" err="1">
                <a:latin typeface="Vikaas" pitchFamily="82" charset="2"/>
              </a:rPr>
              <a:t>wŸjáT+ýË</a:t>
            </a:r>
            <a:r>
              <a:rPr lang="en-US" dirty="0">
                <a:latin typeface="Vikaas" pitchFamily="82" charset="2"/>
              </a:rPr>
              <a:t> ‚+&lt;ŠTÅ£” ne¿±</a:t>
            </a:r>
            <a:r>
              <a:rPr lang="en-US" dirty="0" err="1">
                <a:latin typeface="Vikaas" pitchFamily="82" charset="2"/>
              </a:rPr>
              <a:t>Xø</a:t>
            </a:r>
            <a:r>
              <a:rPr lang="en-US" dirty="0">
                <a:latin typeface="Vikaas" pitchFamily="82" charset="2"/>
              </a:rPr>
              <a:t>+ </a:t>
            </a:r>
            <a:r>
              <a:rPr lang="en-US" dirty="0" err="1">
                <a:latin typeface="Vikaas" pitchFamily="82" charset="2"/>
              </a:rPr>
              <a:t>ýñÅ</a:t>
            </a:r>
            <a:r>
              <a:rPr lang="en-US" dirty="0">
                <a:latin typeface="Vikaas" pitchFamily="82" charset="2"/>
              </a:rPr>
              <a:t>£”+&gt;±</a:t>
            </a:r>
            <a:r>
              <a:rPr lang="en-US" dirty="0" err="1">
                <a:latin typeface="Vikaas" pitchFamily="82" charset="2"/>
              </a:rPr>
              <a:t>bþsTT</a:t>
            </a:r>
            <a:r>
              <a:rPr lang="en-US" dirty="0">
                <a:latin typeface="Vikaas" pitchFamily="82" charset="2"/>
              </a:rPr>
              <a:t>+~. »»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+¿</a:t>
            </a:r>
            <a:r>
              <a:rPr lang="en-US" dirty="0" err="1">
                <a:latin typeface="Vikaas" pitchFamily="82" charset="2"/>
              </a:rPr>
              <a:t>ŒÃuó</a:t>
            </a:r>
            <a:r>
              <a:rPr lang="en-US" dirty="0">
                <a:latin typeface="Vikaas" pitchFamily="82" charset="2"/>
              </a:rPr>
              <a:t>„ “</a:t>
            </a:r>
            <a:r>
              <a:rPr lang="en-US" dirty="0" err="1">
                <a:latin typeface="Vikaas" pitchFamily="82" charset="2"/>
              </a:rPr>
              <a:t>ysÁD</a:t>
            </a:r>
            <a:r>
              <a:rPr lang="en-US" dirty="0">
                <a:latin typeface="Vikaas" pitchFamily="82" charset="2"/>
              </a:rPr>
              <a:t>µµ 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+&gt;·+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 “|</a:t>
            </a:r>
            <a:r>
              <a:rPr lang="en-US" dirty="0" err="1">
                <a:latin typeface="Vikaas" pitchFamily="82" charset="2"/>
              </a:rPr>
              <a:t>ŸÚDÔá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bõ</a:t>
            </a:r>
            <a:r>
              <a:rPr lang="en-US" dirty="0">
                <a:latin typeface="Vikaas" pitchFamily="82" charset="2"/>
              </a:rPr>
              <a:t>+~q ÿ¿±</a:t>
            </a:r>
            <a:r>
              <a:rPr lang="en-US" dirty="0" err="1">
                <a:latin typeface="Vikaas" pitchFamily="82" charset="2"/>
              </a:rPr>
              <a:t>jáTq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“ ‚ý² </a:t>
            </a:r>
            <a:r>
              <a:rPr lang="en-US" dirty="0" err="1">
                <a:latin typeface="Vikaas" pitchFamily="82" charset="2"/>
              </a:rPr>
              <a:t>n_óe</a:t>
            </a:r>
            <a:r>
              <a:rPr lang="en-US" dirty="0">
                <a:latin typeface="Vikaas" pitchFamily="82" charset="2"/>
              </a:rPr>
              <a:t>]’+#</a:t>
            </a:r>
            <a:r>
              <a:rPr lang="en-US" dirty="0" err="1">
                <a:latin typeface="Vikaas" pitchFamily="82" charset="2"/>
              </a:rPr>
              <a:t>sÁT</a:t>
            </a:r>
            <a:r>
              <a:rPr lang="en-US" dirty="0">
                <a:latin typeface="Vikaas" pitchFamily="82" charset="2"/>
              </a:rPr>
              <a:t>. »»Âs+&amp;</a:t>
            </a:r>
            <a:r>
              <a:rPr lang="en-US" dirty="0" err="1">
                <a:latin typeface="Vikaas" pitchFamily="82" charset="2"/>
              </a:rPr>
              <a:t>ƒe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ç|Ÿ|Ÿ</a:t>
            </a:r>
            <a:r>
              <a:rPr lang="en-US" dirty="0">
                <a:latin typeface="Vikaas" pitchFamily="82" charset="2"/>
              </a:rPr>
              <a:t>+#á </a:t>
            </a:r>
            <a:r>
              <a:rPr lang="en-US" dirty="0" err="1">
                <a:latin typeface="Vikaas" pitchFamily="82" charset="2"/>
              </a:rPr>
              <a:t>jáTT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ŠÆ+ýË</a:t>
            </a:r>
            <a:r>
              <a:rPr lang="en-US" dirty="0">
                <a:latin typeface="Vikaas" pitchFamily="82" charset="2"/>
              </a:rPr>
              <a:t> V¾²sÃw¾eÖ, H&gt;·</a:t>
            </a:r>
            <a:r>
              <a:rPr lang="en-US" dirty="0" err="1">
                <a:latin typeface="Vikaas" pitchFamily="82" charset="2"/>
              </a:rPr>
              <a:t>kÍ</a:t>
            </a:r>
            <a:r>
              <a:rPr lang="en-US" dirty="0">
                <a:latin typeface="Vikaas" pitchFamily="82" charset="2"/>
              </a:rPr>
              <a:t>¿¡\ MT&lt;Š |Ÿ&amp;q </a:t>
            </a:r>
            <a:r>
              <a:rPr lang="en-US" dirty="0" err="1">
                <a:latin typeface="Vikaas" pitchFamily="82" charset="2"/>
              </a:rPr>
              <a:t>nyîT</a:t>
            </a:r>
            <a:r>
              <a:rPr lang="en-US" dirty="0">
                <a:latin typeface="Vikaas" pitchFamily="82" charset="2"/>
              </a:rPr>
              <a:t>]¿± </a:t>
            </a:r>
            <a:r>
              <a:rPr lang="en-US" dirty="0" err="1">
                <a:latin typeface="Vikaas" pitchFamily="82" charset="2"/>
              </a:rPr>
              <a:t>nDT</a:t>
            </a:r>
            <a:r>
              <a:rPr lang="en-US" dirty="0">
                <a:latin typeface="Vikaas" pitchFamily="82" charset="2"/>
              </a:rPr>
              <a:t> u²+‹T¿£H• H\T&gt;·TÂs³¢ </a:t>
            </a:r>
            <a:r>
              <a:rPr lang="en-US" dirty="0" err="1">
                <a:latin typeface="Vikaas" pitchFamily="82" charset="2"/>
              </a:rPr>
              <a:t>n~ó</a:t>
            </a:r>
            <a:r>
              <a:rPr lang="en-US" dirty="0">
                <a:latin typeface="Vikaas" pitchFamily="82" charset="2"/>
              </a:rPr>
              <a:t>¿£+ ‡ </a:t>
            </a: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 Ô¿ì&amp;µµ.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 dŸw¾¼+ºq $\</a:t>
            </a:r>
            <a:r>
              <a:rPr lang="en-US" dirty="0" err="1">
                <a:latin typeface="Vikaas" pitchFamily="82" charset="2"/>
              </a:rPr>
              <a:t>jáTÔ</a:t>
            </a:r>
            <a:r>
              <a:rPr lang="en-US" dirty="0">
                <a:latin typeface="Vikaas" pitchFamily="82" charset="2"/>
              </a:rPr>
              <a:t>+&amp;</a:t>
            </a:r>
            <a:r>
              <a:rPr lang="en-US" dirty="0" err="1">
                <a:latin typeface="Vikaas" pitchFamily="82" charset="2"/>
              </a:rPr>
              <a:t>ƒe</a:t>
            </a:r>
            <a:r>
              <a:rPr lang="en-US" dirty="0">
                <a:latin typeface="Vikaas" pitchFamily="82" charset="2"/>
              </a:rPr>
              <a:t>+ e\¢ </a:t>
            </a:r>
            <a:r>
              <a:rPr lang="en-US" dirty="0" err="1">
                <a:latin typeface="Vikaas" pitchFamily="82" charset="2"/>
              </a:rPr>
              <a:t>rsÁçbÍ+Ôá+ýË</a:t>
            </a:r>
            <a:r>
              <a:rPr lang="en-US" dirty="0">
                <a:latin typeface="Vikaas" pitchFamily="82" charset="2"/>
              </a:rPr>
              <a:t>“ </a:t>
            </a:r>
            <a:r>
              <a:rPr lang="en-US" dirty="0" err="1">
                <a:latin typeface="Vikaas" pitchFamily="82" charset="2"/>
              </a:rPr>
              <a:t>eTÔáà</a:t>
            </a:r>
            <a:r>
              <a:rPr lang="en-US" dirty="0">
                <a:latin typeface="Vikaas" pitchFamily="82" charset="2"/>
              </a:rPr>
              <a:t>«¿±</a:t>
            </a:r>
            <a:r>
              <a:rPr lang="en-US" dirty="0" err="1">
                <a:latin typeface="Vikaas" pitchFamily="82" charset="2"/>
              </a:rPr>
              <a:t>sÁT</a:t>
            </a:r>
            <a:r>
              <a:rPr lang="en-US" dirty="0">
                <a:latin typeface="Vikaas" pitchFamily="82" charset="2"/>
              </a:rPr>
              <a:t>\ Å£”³T+u²\T ‹\</a:t>
            </a:r>
            <a:r>
              <a:rPr lang="en-US" dirty="0" err="1">
                <a:latin typeface="Vikaas" pitchFamily="82" charset="2"/>
              </a:rPr>
              <a:t>jáÖ«sTT</a:t>
            </a:r>
            <a:r>
              <a:rPr lang="en-US" dirty="0">
                <a:latin typeface="Vikaas" pitchFamily="82" charset="2"/>
              </a:rPr>
              <a:t>. ¿=³T¼Å£”</a:t>
            </a:r>
            <a:r>
              <a:rPr lang="en-US" dirty="0" err="1">
                <a:latin typeface="Vikaas" pitchFamily="82" charset="2"/>
              </a:rPr>
              <a:t>bþsTTq</a:t>
            </a:r>
            <a:r>
              <a:rPr lang="en-US" dirty="0">
                <a:latin typeface="Vikaas" pitchFamily="82" charset="2"/>
              </a:rPr>
              <a:t> ‚</a:t>
            </a:r>
            <a:r>
              <a:rPr lang="en-US" dirty="0" err="1">
                <a:latin typeface="Vikaas" pitchFamily="82" charset="2"/>
              </a:rPr>
              <a:t>Þø</a:t>
            </a:r>
            <a:r>
              <a:rPr lang="en-US" dirty="0">
                <a:latin typeface="Vikaas" pitchFamily="82" charset="2"/>
              </a:rPr>
              <a:t>—ß, </a:t>
            </a:r>
            <a:r>
              <a:rPr lang="en-US" dirty="0" err="1">
                <a:latin typeface="Vikaas" pitchFamily="82" charset="2"/>
              </a:rPr>
              <a:t>nH</a:t>
            </a:r>
            <a:r>
              <a:rPr lang="en-US" dirty="0">
                <a:latin typeface="Vikaas" pitchFamily="82" charset="2"/>
              </a:rPr>
              <a:t>&lt;</a:t>
            </a:r>
            <a:r>
              <a:rPr lang="en-US" dirty="0" err="1">
                <a:latin typeface="Vikaas" pitchFamily="82" charset="2"/>
              </a:rPr>
              <a:t>óŠýÉÕq</a:t>
            </a:r>
            <a:r>
              <a:rPr lang="en-US" dirty="0">
                <a:latin typeface="Vikaas" pitchFamily="82" charset="2"/>
              </a:rPr>
              <a:t> |Ÿd¾|¾\¢\T, </a:t>
            </a:r>
            <a:r>
              <a:rPr lang="en-US" dirty="0" err="1">
                <a:latin typeface="Vikaas" pitchFamily="82" charset="2"/>
              </a:rPr>
              <a:t>eÖjáTeTsTTq</a:t>
            </a:r>
            <a:r>
              <a:rPr lang="en-US" dirty="0">
                <a:latin typeface="Vikaas" pitchFamily="82" charset="2"/>
              </a:rPr>
              <a:t> Å£”³T+‹ </a:t>
            </a:r>
            <a:r>
              <a:rPr lang="en-US" dirty="0" err="1">
                <a:latin typeface="Vikaas" pitchFamily="82" charset="2"/>
              </a:rPr>
              <a:t>dŸuó„T</a:t>
            </a:r>
            <a:r>
              <a:rPr lang="en-US" dirty="0">
                <a:latin typeface="Vikaas" pitchFamily="82" charset="2"/>
              </a:rPr>
              <a:t>«\T, n&gt;·</a:t>
            </a:r>
            <a:r>
              <a:rPr lang="en-US" dirty="0" err="1">
                <a:latin typeface="Vikaas" pitchFamily="82" charset="2"/>
              </a:rPr>
              <a:t>eT</a:t>
            </a:r>
            <a:r>
              <a:rPr lang="en-US" dirty="0">
                <a:latin typeface="Vikaas" pitchFamily="82" charset="2"/>
              </a:rPr>
              <a:t>«&gt;</a:t>
            </a:r>
            <a:r>
              <a:rPr lang="en-US" dirty="0" err="1">
                <a:latin typeface="Vikaas" pitchFamily="82" charset="2"/>
              </a:rPr>
              <a:t>Ã#ásÁyîT®q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JeH</a:t>
            </a:r>
            <a:r>
              <a:rPr lang="en-US" dirty="0">
                <a:latin typeface="Vikaas" pitchFamily="82" charset="2"/>
              </a:rPr>
              <a:t>&lt;</a:t>
            </a:r>
            <a:r>
              <a:rPr lang="en-US" dirty="0" err="1">
                <a:latin typeface="Vikaas" pitchFamily="82" charset="2"/>
              </a:rPr>
              <a:t>ó‘sÁ</a:t>
            </a:r>
            <a:r>
              <a:rPr lang="en-US" dirty="0">
                <a:latin typeface="Vikaas" pitchFamily="82" charset="2"/>
              </a:rPr>
              <a:t>+, </a:t>
            </a:r>
            <a:r>
              <a:rPr lang="en-US" dirty="0" err="1">
                <a:latin typeface="Vikaas" pitchFamily="82" charset="2"/>
              </a:rPr>
              <a:t>eTÔáà</a:t>
            </a:r>
            <a:r>
              <a:rPr lang="en-US" dirty="0">
                <a:latin typeface="Vikaas" pitchFamily="82" charset="2"/>
              </a:rPr>
              <a:t>«¿±</a:t>
            </a:r>
            <a:r>
              <a:rPr lang="en-US" dirty="0" err="1">
                <a:latin typeface="Vikaas" pitchFamily="82" charset="2"/>
              </a:rPr>
              <a:t>sÁT</a:t>
            </a:r>
            <a:r>
              <a:rPr lang="en-US" dirty="0">
                <a:latin typeface="Vikaas" pitchFamily="82" charset="2"/>
              </a:rPr>
              <a:t>\ </a:t>
            </a:r>
            <a:r>
              <a:rPr lang="en-US" dirty="0" err="1">
                <a:latin typeface="Vikaas" pitchFamily="82" charset="2"/>
              </a:rPr>
              <a:t>ç‹ÔáTÅ</a:t>
            </a:r>
            <a:r>
              <a:rPr lang="en-US" dirty="0">
                <a:latin typeface="Vikaas" pitchFamily="82" charset="2"/>
              </a:rPr>
              <a:t>£”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¢ –|ŸÚÎ ú{ì“ bþd¾+~. $TÐ*q y]“ </a:t>
            </a:r>
            <a:r>
              <a:rPr lang="en-US" dirty="0" err="1">
                <a:latin typeface="Vikaas" pitchFamily="82" charset="2"/>
              </a:rPr>
              <a:t>sÁ¿ìŒ</a:t>
            </a:r>
            <a:r>
              <a:rPr lang="en-US" dirty="0">
                <a:latin typeface="Vikaas" pitchFamily="82" charset="2"/>
              </a:rPr>
              <a:t>+#</a:t>
            </a:r>
            <a:r>
              <a:rPr lang="en-US" dirty="0" err="1">
                <a:latin typeface="Vikaas" pitchFamily="82" charset="2"/>
              </a:rPr>
              <a:t>áTÅ</a:t>
            </a:r>
            <a:r>
              <a:rPr lang="en-US" dirty="0">
                <a:latin typeface="Vikaas" pitchFamily="82" charset="2"/>
              </a:rPr>
              <a:t>£”</a:t>
            </a:r>
            <a:r>
              <a:rPr lang="en-US" dirty="0" err="1">
                <a:latin typeface="Vikaas" pitchFamily="82" charset="2"/>
              </a:rPr>
              <a:t>Hû</a:t>
            </a:r>
            <a:r>
              <a:rPr lang="en-US" dirty="0">
                <a:latin typeface="Vikaas" pitchFamily="82" charset="2"/>
              </a:rPr>
              <a:t>+&lt;ŠT¹¿ »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+¿</a:t>
            </a:r>
            <a:r>
              <a:rPr lang="en-US" dirty="0" err="1">
                <a:latin typeface="Vikaas" pitchFamily="82" charset="2"/>
              </a:rPr>
              <a:t>ŒÃuó</a:t>
            </a:r>
            <a:r>
              <a:rPr lang="en-US" dirty="0">
                <a:latin typeface="Vikaas" pitchFamily="82" charset="2"/>
              </a:rPr>
              <a:t>„ “</a:t>
            </a:r>
            <a:r>
              <a:rPr lang="en-US" dirty="0" err="1">
                <a:latin typeface="Vikaas" pitchFamily="82" charset="2"/>
              </a:rPr>
              <a:t>ysÁD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+&gt;·+µ. </a:t>
            </a:r>
            <a:r>
              <a:rPr lang="en-US" dirty="0" err="1">
                <a:latin typeface="Vikaas" pitchFamily="82" charset="2"/>
              </a:rPr>
              <a:t>nsTTÔû</a:t>
            </a:r>
            <a:r>
              <a:rPr lang="en-US" dirty="0">
                <a:latin typeface="Vikaas" pitchFamily="82" charset="2"/>
              </a:rPr>
              <a:t> ‡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+¿</a:t>
            </a:r>
            <a:r>
              <a:rPr lang="en-US" dirty="0" err="1">
                <a:latin typeface="Vikaas" pitchFamily="82" charset="2"/>
              </a:rPr>
              <a:t>ŒÃuó</a:t>
            </a:r>
            <a:r>
              <a:rPr lang="en-US" dirty="0">
                <a:latin typeface="Vikaas" pitchFamily="82" charset="2"/>
              </a:rPr>
              <a:t>„ “</a:t>
            </a:r>
            <a:r>
              <a:rPr lang="en-US" dirty="0" err="1">
                <a:latin typeface="Vikaas" pitchFamily="82" charset="2"/>
              </a:rPr>
              <a:t>ysÁD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+&gt;·+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ýËbÍ</a:t>
            </a:r>
            <a:r>
              <a:rPr lang="en-US" dirty="0">
                <a:latin typeface="Vikaas" pitchFamily="82" charset="2"/>
              </a:rPr>
              <a:t>\TH•</a:t>
            </a:r>
            <a:r>
              <a:rPr lang="en-US" dirty="0" err="1">
                <a:latin typeface="Vikaas" pitchFamily="82" charset="2"/>
              </a:rPr>
              <a:t>sTT</a:t>
            </a:r>
            <a:r>
              <a:rPr lang="en-US" dirty="0">
                <a:latin typeface="Vikaas" pitchFamily="82" charset="2"/>
              </a:rPr>
              <a:t>. n$ €+ç&lt;</a:t>
            </a:r>
            <a:r>
              <a:rPr lang="en-US" dirty="0" err="1">
                <a:latin typeface="Vikaas" pitchFamily="82" charset="2"/>
              </a:rPr>
              <a:t>óŠç|Ÿ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ûXÙ</a:t>
            </a:r>
            <a:r>
              <a:rPr lang="en-US" dirty="0">
                <a:latin typeface="Vikaas" pitchFamily="82" charset="2"/>
              </a:rPr>
              <a:t> sçwŸ¼ </a:t>
            </a:r>
            <a:r>
              <a:rPr lang="en-US" dirty="0" err="1">
                <a:latin typeface="Vikaas" pitchFamily="82" charset="2"/>
              </a:rPr>
              <a:t>ç|Ÿuó„TÔÇ</a:t>
            </a:r>
            <a:r>
              <a:rPr lang="en-US" dirty="0">
                <a:latin typeface="Vikaas" pitchFamily="82" charset="2"/>
              </a:rPr>
              <a:t>“¿ì </a:t>
            </a:r>
            <a:r>
              <a:rPr lang="en-US" dirty="0" err="1">
                <a:latin typeface="Vikaas" pitchFamily="82" charset="2"/>
              </a:rPr>
              <a:t>Ôî</a:t>
            </a:r>
            <a:r>
              <a:rPr lang="en-US" dirty="0">
                <a:latin typeface="Vikaas" pitchFamily="82" charset="2"/>
              </a:rPr>
              <a:t>*</a:t>
            </a:r>
            <a:r>
              <a:rPr lang="en-US" dirty="0" err="1">
                <a:latin typeface="Vikaas" pitchFamily="82" charset="2"/>
              </a:rPr>
              <a:t>jáT</a:t>
            </a:r>
            <a:r>
              <a:rPr lang="en-US" dirty="0">
                <a:latin typeface="Vikaas" pitchFamily="82" charset="2"/>
              </a:rPr>
              <a:t>“$ ¿±</a:t>
            </a:r>
            <a:r>
              <a:rPr lang="en-US" dirty="0" err="1">
                <a:latin typeface="Vikaas" pitchFamily="82" charset="2"/>
              </a:rPr>
              <a:t>eÚ</a:t>
            </a:r>
            <a:r>
              <a:rPr lang="en-US" dirty="0">
                <a:latin typeface="Vikaas" pitchFamily="82" charset="2"/>
              </a:rPr>
              <a:t>. 1890ýË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„$+ºq &gt;±* </a:t>
            </a:r>
            <a:r>
              <a:rPr lang="en-US" dirty="0" err="1">
                <a:latin typeface="Vikaas" pitchFamily="82" charset="2"/>
              </a:rPr>
              <a:t>yqe</a:t>
            </a:r>
            <a:r>
              <a:rPr lang="en-US" dirty="0">
                <a:latin typeface="Vikaas" pitchFamily="82" charset="2"/>
              </a:rPr>
              <a:t>\¢ ¿ÃkÍï›ý²¢\T nÔáý²Å£”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eTsTTbþ</a:t>
            </a:r>
            <a:r>
              <a:rPr lang="en-US" dirty="0">
                <a:latin typeface="Vikaas" pitchFamily="82" charset="2"/>
              </a:rPr>
              <a:t>&gt;±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+¿</a:t>
            </a:r>
            <a:r>
              <a:rPr lang="en-US" dirty="0" err="1">
                <a:latin typeface="Vikaas" pitchFamily="82" charset="2"/>
              </a:rPr>
              <a:t>ŒÃuó</a:t>
            </a:r>
            <a:r>
              <a:rPr lang="en-US" dirty="0">
                <a:latin typeface="Vikaas" pitchFamily="82" charset="2"/>
              </a:rPr>
              <a:t>„ “</a:t>
            </a:r>
            <a:r>
              <a:rPr lang="en-US" dirty="0" err="1">
                <a:latin typeface="Vikaas" pitchFamily="82" charset="2"/>
              </a:rPr>
              <a:t>ysÁD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+&gt;·+ </a:t>
            </a:r>
            <a:r>
              <a:rPr lang="en-US" dirty="0" err="1">
                <a:latin typeface="Vikaas" pitchFamily="82" charset="2"/>
              </a:rPr>
              <a:t>eTT</a:t>
            </a:r>
            <a:r>
              <a:rPr lang="en-US" dirty="0">
                <a:latin typeface="Vikaas" pitchFamily="82" charset="2"/>
              </a:rPr>
              <a:t>+&lt;ŠT¿=ºÌ |Ÿ]d¾ÆÜ“ #á¿£Ø~&lt;ŠÝ&gt;·*Ð+~. 1977 ~$</a:t>
            </a:r>
            <a:r>
              <a:rPr lang="en-US" dirty="0" err="1">
                <a:latin typeface="Vikaas" pitchFamily="82" charset="2"/>
              </a:rPr>
              <a:t>dÓeT</a:t>
            </a:r>
            <a:r>
              <a:rPr lang="en-US" dirty="0">
                <a:latin typeface="Vikaas" pitchFamily="82" charset="2"/>
              </a:rPr>
              <a:t> |˜</a:t>
            </a:r>
            <a:r>
              <a:rPr lang="en-US" dirty="0" err="1">
                <a:latin typeface="Vikaas" pitchFamily="82" charset="2"/>
              </a:rPr>
              <a:t>ŸTËsÁ</a:t>
            </a:r>
            <a:r>
              <a:rPr lang="en-US" dirty="0">
                <a:latin typeface="Vikaas" pitchFamily="82" charset="2"/>
              </a:rPr>
              <a:t> –&lt;</a:t>
            </a:r>
            <a:r>
              <a:rPr lang="en-US" dirty="0" err="1">
                <a:latin typeface="Vikaas" pitchFamily="82" charset="2"/>
              </a:rPr>
              <a:t>Š+Ôá+ýË</a:t>
            </a:r>
            <a:r>
              <a:rPr lang="en-US" dirty="0">
                <a:latin typeface="Vikaas" pitchFamily="82" charset="2"/>
              </a:rPr>
              <a:t> &lt;‘&lt;‘|ŸÚ 8000 </a:t>
            </a:r>
            <a:r>
              <a:rPr lang="en-US" dirty="0" err="1">
                <a:latin typeface="Vikaas" pitchFamily="82" charset="2"/>
              </a:rPr>
              <a:t>eT</a:t>
            </a:r>
            <a:r>
              <a:rPr lang="en-US" dirty="0">
                <a:latin typeface="Vikaas" pitchFamily="82" charset="2"/>
              </a:rPr>
              <a:t>+~ </a:t>
            </a:r>
            <a:r>
              <a:rPr lang="en-US" dirty="0" err="1">
                <a:latin typeface="Vikaas" pitchFamily="82" charset="2"/>
              </a:rPr>
              <a:t>eTsÁDì</a:t>
            </a:r>
            <a:r>
              <a:rPr lang="en-US" dirty="0">
                <a:latin typeface="Vikaas" pitchFamily="82" charset="2"/>
              </a:rPr>
              <a:t>+#á&gt;± 1990 &gt;±*</a:t>
            </a:r>
            <a:r>
              <a:rPr lang="en-US" dirty="0" err="1">
                <a:latin typeface="Vikaas" pitchFamily="82" charset="2"/>
              </a:rPr>
              <a:t>yqÅ</a:t>
            </a:r>
            <a:r>
              <a:rPr lang="en-US" dirty="0">
                <a:latin typeface="Vikaas" pitchFamily="82" charset="2"/>
              </a:rPr>
              <a:t>£” ¿=+</a:t>
            </a:r>
            <a:r>
              <a:rPr lang="en-US" dirty="0" err="1">
                <a:latin typeface="Vikaas" pitchFamily="82" charset="2"/>
              </a:rPr>
              <a:t>ÔáeT</a:t>
            </a:r>
            <a:r>
              <a:rPr lang="en-US" dirty="0">
                <a:latin typeface="Vikaas" pitchFamily="82" charset="2"/>
              </a:rPr>
              <a:t>+&lt;û #</a:t>
            </a:r>
            <a:r>
              <a:rPr lang="en-US" dirty="0" err="1">
                <a:latin typeface="Vikaas" pitchFamily="82" charset="2"/>
              </a:rPr>
              <a:t>á“bþjáÖsÁT</a:t>
            </a:r>
            <a:r>
              <a:rPr lang="en-US" dirty="0">
                <a:latin typeface="Vikaas" pitchFamily="8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>
                <a:latin typeface="Vikaas" pitchFamily="82" charset="2"/>
              </a:rPr>
              <a:t>¿±“ </a:t>
            </a:r>
            <a:r>
              <a:rPr lang="en-US" dirty="0" err="1">
                <a:latin typeface="Vikaas" pitchFamily="82" charset="2"/>
              </a:rPr>
              <a:t>dŸTHMT</a:t>
            </a:r>
            <a:r>
              <a:rPr lang="en-US" dirty="0">
                <a:latin typeface="Vikaas" pitchFamily="82" charset="2"/>
              </a:rPr>
              <a:t> ý²+{ì –|</a:t>
            </a:r>
            <a:r>
              <a:rPr lang="en-US" dirty="0" err="1">
                <a:latin typeface="Vikaas" pitchFamily="82" charset="2"/>
              </a:rPr>
              <a:t>Ÿç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Šy</a:t>
            </a:r>
            <a:r>
              <a:rPr lang="en-US" dirty="0">
                <a:latin typeface="Vikaas" pitchFamily="82" charset="2"/>
              </a:rPr>
              <a:t>“• m&lt;</a:t>
            </a:r>
            <a:r>
              <a:rPr lang="en-US" dirty="0" err="1">
                <a:latin typeface="Vikaas" pitchFamily="82" charset="2"/>
              </a:rPr>
              <a:t>ŠTsÃØe</a:t>
            </a:r>
            <a:r>
              <a:rPr lang="en-US" dirty="0">
                <a:latin typeface="Vikaas" pitchFamily="82" charset="2"/>
              </a:rPr>
              <a:t>&amp;†“¿ì ‡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+¿</a:t>
            </a:r>
            <a:r>
              <a:rPr lang="en-US" dirty="0" err="1">
                <a:latin typeface="Vikaas" pitchFamily="82" charset="2"/>
              </a:rPr>
              <a:t>ŒÃuó</a:t>
            </a:r>
            <a:r>
              <a:rPr lang="en-US" dirty="0">
                <a:latin typeface="Vikaas" pitchFamily="82" charset="2"/>
              </a:rPr>
              <a:t>„ “</a:t>
            </a:r>
            <a:r>
              <a:rPr lang="en-US" dirty="0" err="1">
                <a:latin typeface="Vikaas" pitchFamily="82" charset="2"/>
              </a:rPr>
              <a:t>ysÁD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+&gt;±“Å£”q• </a:t>
            </a:r>
            <a:r>
              <a:rPr lang="en-US" dirty="0" err="1">
                <a:latin typeface="Vikaas" pitchFamily="82" charset="2"/>
              </a:rPr>
              <a:t>eqsÁT</a:t>
            </a:r>
            <a:r>
              <a:rPr lang="en-US" dirty="0">
                <a:latin typeface="Vikaas" pitchFamily="82" charset="2"/>
              </a:rPr>
              <a:t>\T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]</a:t>
            </a:r>
            <a:r>
              <a:rPr lang="en-US" dirty="0" err="1">
                <a:latin typeface="Vikaas" pitchFamily="82" charset="2"/>
              </a:rPr>
              <a:t>bþeÚ</a:t>
            </a:r>
            <a:r>
              <a:rPr lang="en-US" dirty="0">
                <a:latin typeface="Vikaas" pitchFamily="82" charset="2"/>
              </a:rPr>
              <a:t>. ¿=</a:t>
            </a:r>
            <a:r>
              <a:rPr lang="en-US" dirty="0" err="1">
                <a:latin typeface="Vikaas" pitchFamily="82" charset="2"/>
              </a:rPr>
              <a:t>Ôáï</a:t>
            </a:r>
            <a:r>
              <a:rPr lang="en-US" dirty="0">
                <a:latin typeface="Vikaas" pitchFamily="82" charset="2"/>
              </a:rPr>
              <a:t>¿=</a:t>
            </a:r>
            <a:r>
              <a:rPr lang="en-US" dirty="0" err="1">
                <a:latin typeface="Vikaas" pitchFamily="82" charset="2"/>
              </a:rPr>
              <a:t>Ôáï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¿£Ü –|</a:t>
            </a:r>
            <a:r>
              <a:rPr lang="en-US" dirty="0" err="1">
                <a:latin typeface="Vikaas" pitchFamily="82" charset="2"/>
              </a:rPr>
              <a:t>Ÿç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Šy</a:t>
            </a:r>
            <a:r>
              <a:rPr lang="en-US" dirty="0">
                <a:latin typeface="Vikaas" pitchFamily="82" charset="2"/>
              </a:rPr>
              <a:t>\T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„$+ºq|ŸÚÎ&amp;ƒý²¢ y{ì“ </a:t>
            </a:r>
            <a:r>
              <a:rPr lang="en-US" dirty="0" err="1">
                <a:latin typeface="Vikaas" pitchFamily="82" charset="2"/>
              </a:rPr>
              <a:t>dŸeTjîÖºÔá</a:t>
            </a:r>
            <a:r>
              <a:rPr lang="en-US" dirty="0">
                <a:latin typeface="Vikaas" pitchFamily="82" charset="2"/>
              </a:rPr>
              <a:t>+&gt;± m&lt;</a:t>
            </a:r>
            <a:r>
              <a:rPr lang="en-US" dirty="0" err="1">
                <a:latin typeface="Vikaas" pitchFamily="82" charset="2"/>
              </a:rPr>
              <a:t>ŠTsÃØ</a:t>
            </a:r>
            <a:r>
              <a:rPr lang="en-US" dirty="0">
                <a:latin typeface="Vikaas" pitchFamily="82" charset="2"/>
              </a:rPr>
              <a:t>&gt;·\ $&lt;</a:t>
            </a:r>
            <a:r>
              <a:rPr lang="en-US" dirty="0" err="1">
                <a:latin typeface="Vikaas" pitchFamily="82" charset="2"/>
              </a:rPr>
              <a:t>ó‘H</a:t>
            </a:r>
            <a:r>
              <a:rPr lang="en-US" dirty="0">
                <a:latin typeface="Vikaas" pitchFamily="82" charset="2"/>
              </a:rPr>
              <a:t>\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, |Ÿ&lt;</a:t>
            </a:r>
            <a:r>
              <a:rPr lang="en-US" dirty="0" err="1">
                <a:latin typeface="Vikaas" pitchFamily="82" charset="2"/>
              </a:rPr>
              <a:t>ŠÆÔáT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‡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+¿</a:t>
            </a:r>
            <a:r>
              <a:rPr lang="en-US" dirty="0" err="1">
                <a:latin typeface="Vikaas" pitchFamily="82" charset="2"/>
              </a:rPr>
              <a:t>ŒÃuó</a:t>
            </a:r>
            <a:r>
              <a:rPr lang="en-US" dirty="0">
                <a:latin typeface="Vikaas" pitchFamily="82" charset="2"/>
              </a:rPr>
              <a:t>„ “</a:t>
            </a:r>
            <a:r>
              <a:rPr lang="en-US" dirty="0" err="1">
                <a:latin typeface="Vikaas" pitchFamily="82" charset="2"/>
              </a:rPr>
              <a:t>ysÁD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+&gt;±“¿ì </a:t>
            </a:r>
            <a:r>
              <a:rPr lang="en-US" dirty="0" err="1">
                <a:latin typeface="Vikaas" pitchFamily="82" charset="2"/>
              </a:rPr>
              <a:t>ç|Ÿuó„TÔáÇ</a:t>
            </a:r>
            <a:r>
              <a:rPr lang="en-US" dirty="0">
                <a:latin typeface="Vikaas" pitchFamily="82" charset="2"/>
              </a:rPr>
              <a:t>+ ¿£*Î+#á&gt;·\&gt;±*. </a:t>
            </a:r>
            <a:r>
              <a:rPr lang="en-US" dirty="0" err="1">
                <a:latin typeface="Vikaas" pitchFamily="82" charset="2"/>
              </a:rPr>
              <a:t>ç|ŸÈ</a:t>
            </a:r>
            <a:r>
              <a:rPr lang="en-US" dirty="0">
                <a:latin typeface="Vikaas" pitchFamily="82" charset="2"/>
              </a:rPr>
              <a:t>\Å£” </a:t>
            </a:r>
            <a:r>
              <a:rPr lang="en-US" dirty="0" err="1">
                <a:latin typeface="Vikaas" pitchFamily="82" charset="2"/>
              </a:rPr>
              <a:t>eTT</a:t>
            </a:r>
            <a:r>
              <a:rPr lang="en-US" dirty="0">
                <a:latin typeface="Vikaas" pitchFamily="82" charset="2"/>
              </a:rPr>
              <a:t>+&lt;û C²&gt;·</a:t>
            </a:r>
            <a:r>
              <a:rPr lang="en-US" dirty="0" err="1">
                <a:latin typeface="Vikaas" pitchFamily="82" charset="2"/>
              </a:rPr>
              <a:t>Ü|ŸsÁ#û</a:t>
            </a:r>
            <a:r>
              <a:rPr lang="en-US" dirty="0">
                <a:latin typeface="Vikaas" pitchFamily="82" charset="2"/>
              </a:rPr>
              <a:t> $&lt;</a:t>
            </a:r>
            <a:r>
              <a:rPr lang="en-US" dirty="0" err="1">
                <a:latin typeface="Vikaas" pitchFamily="82" charset="2"/>
              </a:rPr>
              <a:t>ó‘q+ÔÃ</a:t>
            </a:r>
            <a:r>
              <a:rPr lang="en-US" dirty="0">
                <a:latin typeface="Vikaas" pitchFamily="82" charset="2"/>
              </a:rPr>
              <a:t> bÍ³T y]“ </a:t>
            </a:r>
            <a:r>
              <a:rPr lang="en-US" dirty="0" err="1">
                <a:latin typeface="Vikaas" pitchFamily="82" charset="2"/>
              </a:rPr>
              <a:t>nÜ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ÔáÇsÁ</a:t>
            </a:r>
            <a:r>
              <a:rPr lang="en-US" dirty="0">
                <a:latin typeface="Vikaas" pitchFamily="82" charset="2"/>
              </a:rPr>
              <a:t>&gt;± </a:t>
            </a:r>
            <a:r>
              <a:rPr lang="en-US" dirty="0" err="1">
                <a:latin typeface="Vikaas" pitchFamily="82" charset="2"/>
              </a:rPr>
              <a:t>dŸTsÁ¿ìŒÔá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çbÍ+Ô</a:t>
            </a:r>
            <a:r>
              <a:rPr lang="en-US" dirty="0">
                <a:latin typeface="Vikaas" pitchFamily="82" charset="2"/>
              </a:rPr>
              <a:t>\Å£” </a:t>
            </a:r>
            <a:r>
              <a:rPr lang="en-US" dirty="0" err="1">
                <a:latin typeface="Vikaas" pitchFamily="82" charset="2"/>
              </a:rPr>
              <a:t>ÔásÁ</a:t>
            </a:r>
            <a:r>
              <a:rPr lang="en-US" dirty="0">
                <a:latin typeface="Vikaas" pitchFamily="82" charset="2"/>
              </a:rPr>
              <a:t>* </a:t>
            </a:r>
            <a:r>
              <a:rPr lang="en-US" dirty="0" err="1">
                <a:latin typeface="Vikaas" pitchFamily="82" charset="2"/>
              </a:rPr>
              <a:t>yîÞøß</a:t>
            </a:r>
            <a:r>
              <a:rPr lang="en-US" dirty="0">
                <a:latin typeface="Vikaas" pitchFamily="82" charset="2"/>
              </a:rPr>
              <a:t>&gt;·*¹&gt; @sÎ³T, sÁyD²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ŠTbÍjáÖ</a:t>
            </a:r>
            <a:r>
              <a:rPr lang="en-US" dirty="0">
                <a:latin typeface="Vikaas" pitchFamily="82" charset="2"/>
              </a:rPr>
              <a:t>\T ‡ 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+&gt;±“¿ì </a:t>
            </a:r>
            <a:r>
              <a:rPr lang="en-US" dirty="0" err="1">
                <a:latin typeface="Vikaas" pitchFamily="82" charset="2"/>
              </a:rPr>
              <a:t>eÚ</a:t>
            </a:r>
            <a:r>
              <a:rPr lang="en-US" dirty="0">
                <a:latin typeface="Vikaas" pitchFamily="82" charset="2"/>
              </a:rPr>
              <a:t>+&amp;†*.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Vikaas" pitchFamily="82" charset="2"/>
              </a:rPr>
              <a:t>$|</a:t>
            </a:r>
            <a:r>
              <a:rPr lang="en-US" sz="3600" b="1" dirty="0" err="1">
                <a:latin typeface="Vikaas" pitchFamily="82" charset="2"/>
              </a:rPr>
              <a:t>ŸÔáTï</a:t>
            </a:r>
            <a:r>
              <a:rPr lang="en-US" sz="3600" b="1" dirty="0">
                <a:latin typeface="Vikaas" pitchFamily="82" charset="2"/>
              </a:rPr>
              <a:t> “sÁÇVŸ²D :</a:t>
            </a:r>
            <a:br>
              <a:rPr lang="en-US" sz="3600" b="1" dirty="0">
                <a:latin typeface="Vikaas" pitchFamily="82" charset="2"/>
              </a:rPr>
            </a:br>
            <a:r>
              <a:rPr lang="en-US" sz="3600" dirty="0">
                <a:latin typeface="Vikaas" pitchFamily="82" charset="2"/>
              </a:rPr>
              <a:t/>
            </a:r>
            <a:br>
              <a:rPr lang="en-US" sz="3600" dirty="0">
                <a:latin typeface="Vikaas" pitchFamily="82" charset="2"/>
              </a:rPr>
            </a:br>
            <a:r>
              <a:rPr lang="en-US" sz="3600" dirty="0" err="1">
                <a:latin typeface="Vikaas" pitchFamily="82" charset="2"/>
              </a:rPr>
              <a:t>n+Ôá</a:t>
            </a:r>
            <a:r>
              <a:rPr lang="en-US" sz="3600" dirty="0">
                <a:latin typeface="Vikaas" pitchFamily="82" charset="2"/>
              </a:rPr>
              <a:t>]¿£Œ </a:t>
            </a:r>
            <a:r>
              <a:rPr lang="en-US" sz="3600" dirty="0" err="1">
                <a:latin typeface="Vikaas" pitchFamily="82" charset="2"/>
              </a:rPr>
              <a:t>dŸeÖ</a:t>
            </a:r>
            <a:r>
              <a:rPr lang="en-US" sz="3600" dirty="0">
                <a:latin typeface="Vikaas" pitchFamily="82" charset="2"/>
              </a:rPr>
              <a:t>#</a:t>
            </a:r>
            <a:r>
              <a:rPr lang="en-US" sz="3600" dirty="0" err="1">
                <a:latin typeface="Vikaas" pitchFamily="82" charset="2"/>
              </a:rPr>
              <a:t>sÁ</a:t>
            </a:r>
            <a:r>
              <a:rPr lang="en-US" sz="3600" dirty="0">
                <a:latin typeface="Vikaas" pitchFamily="82" charset="2"/>
              </a:rPr>
              <a:t> “sÁÇVŸ²D </a:t>
            </a:r>
            <a:r>
              <a:rPr lang="en-US" sz="3600" dirty="0" err="1">
                <a:latin typeface="Vikaas" pitchFamily="82" charset="2"/>
              </a:rPr>
              <a:t>eT</a:t>
            </a:r>
            <a:r>
              <a:rPr lang="en-US" sz="3600" dirty="0">
                <a:latin typeface="Vikaas" pitchFamily="82" charset="2"/>
              </a:rPr>
              <a:t>]</a:t>
            </a:r>
            <a:r>
              <a:rPr lang="en-US" sz="3600" dirty="0" err="1">
                <a:latin typeface="Vikaas" pitchFamily="82" charset="2"/>
              </a:rPr>
              <a:t>jáTT</a:t>
            </a:r>
            <a:r>
              <a:rPr lang="en-US" sz="3600" dirty="0">
                <a:latin typeface="Vikaas" pitchFamily="82" charset="2"/>
              </a:rPr>
              <a:t> $|</a:t>
            </a:r>
            <a:r>
              <a:rPr lang="en-US" sz="3600" dirty="0" err="1">
                <a:latin typeface="Vikaas" pitchFamily="82" charset="2"/>
              </a:rPr>
              <a:t>ŸÔáTï</a:t>
            </a:r>
            <a:r>
              <a:rPr lang="en-US" sz="3600" dirty="0">
                <a:latin typeface="Vikaas" pitchFamily="82" charset="2"/>
              </a:rPr>
              <a:t> “sÁÇVŸ²D </a:t>
            </a:r>
            <a:r>
              <a:rPr lang="en-US" sz="3600" dirty="0" err="1">
                <a:latin typeface="Vikaas" pitchFamily="82" charset="2"/>
              </a:rPr>
              <a:t>bÍçÔá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nHû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n+Xø</a:t>
            </a:r>
            <a:r>
              <a:rPr lang="en-US" sz="3600" dirty="0">
                <a:latin typeface="Vikaas" pitchFamily="82" charset="2"/>
              </a:rPr>
              <a:t>+™|Õ È]</a:t>
            </a:r>
            <a:r>
              <a:rPr lang="en-US" sz="3600" dirty="0" err="1">
                <a:latin typeface="Vikaas" pitchFamily="82" charset="2"/>
              </a:rPr>
              <a:t>Ðq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n+Ôás</a:t>
            </a:r>
            <a:r>
              <a:rPr lang="en-US" sz="3600" dirty="0">
                <a:latin typeface="Vikaas" pitchFamily="82" charset="2"/>
              </a:rPr>
              <a:t>¨</a:t>
            </a:r>
            <a:r>
              <a:rPr lang="en-US" sz="3600" dirty="0" err="1">
                <a:latin typeface="Vikaas" pitchFamily="82" charset="2"/>
              </a:rPr>
              <a:t>rjáT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dŸeÖyûXø</a:t>
            </a:r>
            <a:r>
              <a:rPr lang="en-US" sz="3600" dirty="0">
                <a:latin typeface="Vikaas" pitchFamily="82" charset="2"/>
              </a:rPr>
              <a:t>+ d¾b˜ÍsÁTà\ </a:t>
            </a:r>
            <a:r>
              <a:rPr lang="en-US" sz="3600" dirty="0" err="1">
                <a:latin typeface="Vikaas" pitchFamily="82" charset="2"/>
              </a:rPr>
              <a:t>eTTUË</a:t>
            </a:r>
            <a:r>
              <a:rPr lang="en-US" sz="3600" dirty="0">
                <a:latin typeface="Vikaas" pitchFamily="82" charset="2"/>
              </a:rPr>
              <a:t>«&lt;</a:t>
            </a:r>
            <a:r>
              <a:rPr lang="en-US" sz="3600" dirty="0" err="1">
                <a:latin typeface="Vikaas" pitchFamily="82" charset="2"/>
              </a:rPr>
              <a:t>ûÆXø</a:t>
            </a:r>
            <a:r>
              <a:rPr lang="en-US" sz="3600" dirty="0">
                <a:latin typeface="Vikaas" pitchFamily="82" charset="2"/>
              </a:rPr>
              <a:t>+:</a:t>
            </a:r>
            <a:br>
              <a:rPr lang="en-US" sz="3600" dirty="0">
                <a:latin typeface="Vikaas" pitchFamily="82" charset="2"/>
              </a:rPr>
            </a:br>
            <a:r>
              <a:rPr lang="en-US" sz="3600" dirty="0">
                <a:latin typeface="Vikaas" pitchFamily="82" charset="2"/>
              </a:rPr>
              <a:t>·	$|</a:t>
            </a:r>
            <a:r>
              <a:rPr lang="en-US" sz="3600" dirty="0" err="1">
                <a:latin typeface="Vikaas" pitchFamily="82" charset="2"/>
              </a:rPr>
              <a:t>ŸÔáØsÁ</a:t>
            </a:r>
            <a:r>
              <a:rPr lang="en-US" sz="3600" dirty="0">
                <a:latin typeface="Vikaas" pitchFamily="82" charset="2"/>
              </a:rPr>
              <a:t> |Ÿ]D²eÖ\ –|</a:t>
            </a:r>
            <a:r>
              <a:rPr lang="en-US" sz="3600" dirty="0" err="1">
                <a:latin typeface="Vikaas" pitchFamily="82" charset="2"/>
              </a:rPr>
              <a:t>ŸXøeTq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dŸeÖ</a:t>
            </a:r>
            <a:r>
              <a:rPr lang="en-US" sz="3600" dirty="0">
                <a:latin typeface="Vikaas" pitchFamily="82" charset="2"/>
              </a:rPr>
              <a:t>#s“• –|</a:t>
            </a:r>
            <a:r>
              <a:rPr lang="en-US" sz="3600" dirty="0" err="1">
                <a:latin typeface="Vikaas" pitchFamily="82" charset="2"/>
              </a:rPr>
              <a:t>ŸjîÖÐ</a:t>
            </a:r>
            <a:r>
              <a:rPr lang="en-US" sz="3600" dirty="0">
                <a:latin typeface="Vikaas" pitchFamily="82" charset="2"/>
              </a:rPr>
              <a:t>+#</a:t>
            </a:r>
            <a:r>
              <a:rPr lang="en-US" sz="3600" dirty="0" err="1">
                <a:latin typeface="Vikaas" pitchFamily="82" charset="2"/>
              </a:rPr>
              <a:t>á&amp;ƒ</a:t>
            </a:r>
            <a:r>
              <a:rPr lang="en-US" sz="3600" dirty="0">
                <a:latin typeface="Vikaas" pitchFamily="82" charset="2"/>
              </a:rPr>
              <a:t>+.</a:t>
            </a:r>
            <a:br>
              <a:rPr lang="en-US" sz="3600" dirty="0">
                <a:latin typeface="Vikaas" pitchFamily="82" charset="2"/>
              </a:rPr>
            </a:br>
            <a:r>
              <a:rPr lang="en-US" sz="3600" dirty="0">
                <a:latin typeface="Vikaas" pitchFamily="82" charset="2"/>
              </a:rPr>
              <a:t>·	&lt;Š¿ìŒD²d¾jáÖ </a:t>
            </a:r>
            <a:r>
              <a:rPr lang="en-US" sz="3600" dirty="0" err="1">
                <a:latin typeface="Vikaas" pitchFamily="82" charset="2"/>
              </a:rPr>
              <a:t>çbÍ+Ôá+ýË</a:t>
            </a:r>
            <a:r>
              <a:rPr lang="en-US" sz="3600" dirty="0">
                <a:latin typeface="Vikaas" pitchFamily="82" charset="2"/>
              </a:rPr>
              <a:t>, $|</a:t>
            </a:r>
            <a:r>
              <a:rPr lang="en-US" sz="3600" dirty="0" err="1">
                <a:latin typeface="Vikaas" pitchFamily="82" charset="2"/>
              </a:rPr>
              <a:t>ŸÔáØsÁ</a:t>
            </a:r>
            <a:r>
              <a:rPr lang="en-US" sz="3600" dirty="0">
                <a:latin typeface="Vikaas" pitchFamily="82" charset="2"/>
              </a:rPr>
              <a:t> –|</a:t>
            </a:r>
            <a:r>
              <a:rPr lang="en-US" sz="3600" dirty="0" err="1">
                <a:latin typeface="Vikaas" pitchFamily="82" charset="2"/>
              </a:rPr>
              <a:t>ŸXøeTq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jáÖÈeÖq</a:t>
            </a:r>
            <a:r>
              <a:rPr lang="en-US" sz="3600" dirty="0">
                <a:latin typeface="Vikaas" pitchFamily="82" charset="2"/>
              </a:rPr>
              <a:t>« “sÁÇVŸ²D $</a:t>
            </a:r>
            <a:r>
              <a:rPr lang="en-US" sz="3600" dirty="0" err="1">
                <a:latin typeface="Vikaas" pitchFamily="82" charset="2"/>
              </a:rPr>
              <a:t>wŸjáT+ýË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n+Ôá</a:t>
            </a:r>
            <a:r>
              <a:rPr lang="en-US" sz="3600" dirty="0">
                <a:latin typeface="Vikaas" pitchFamily="82" charset="2"/>
              </a:rPr>
              <a:t>]¿£Œ “sÁÇVŸ²D ¿±</a:t>
            </a:r>
            <a:r>
              <a:rPr lang="en-US" sz="3600" dirty="0" err="1">
                <a:latin typeface="Vikaas" pitchFamily="82" charset="2"/>
              </a:rPr>
              <a:t>sÁ«ç</a:t>
            </a:r>
            <a:r>
              <a:rPr lang="en-US" sz="3600" dirty="0">
                <a:latin typeface="Vikaas" pitchFamily="82" charset="2"/>
              </a:rPr>
              <a:t>¿£</a:t>
            </a:r>
            <a:r>
              <a:rPr lang="en-US" sz="3600" dirty="0" err="1">
                <a:latin typeface="Vikaas" pitchFamily="82" charset="2"/>
              </a:rPr>
              <a:t>eÖ</a:t>
            </a:r>
            <a:r>
              <a:rPr lang="en-US" sz="3600" dirty="0">
                <a:latin typeface="Vikaas" pitchFamily="82" charset="2"/>
              </a:rPr>
              <a:t>\™|Õ </a:t>
            </a:r>
            <a:r>
              <a:rPr lang="en-US" sz="3600" dirty="0" err="1">
                <a:latin typeface="Vikaas" pitchFamily="82" charset="2"/>
              </a:rPr>
              <a:t>dŸyîT</a:t>
            </a:r>
            <a:r>
              <a:rPr lang="en-US" sz="3600" dirty="0">
                <a:latin typeface="Vikaas" pitchFamily="82" charset="2"/>
              </a:rPr>
              <a:t>®¿£«+&gt;± </a:t>
            </a:r>
            <a:r>
              <a:rPr lang="en-US" sz="3600" dirty="0" err="1">
                <a:latin typeface="Vikaas" pitchFamily="82" charset="2"/>
              </a:rPr>
              <a:t>dŸeÖ</a:t>
            </a:r>
            <a:r>
              <a:rPr lang="en-US" sz="3600" dirty="0">
                <a:latin typeface="Vikaas" pitchFamily="82" charset="2"/>
              </a:rPr>
              <a:t>#s“• n+~+#</a:t>
            </a:r>
            <a:r>
              <a:rPr lang="en-US" sz="3600" dirty="0" err="1">
                <a:latin typeface="Vikaas" pitchFamily="82" charset="2"/>
              </a:rPr>
              <a:t>á&amp;ƒ</a:t>
            </a:r>
            <a:r>
              <a:rPr lang="en-US" sz="3600" dirty="0">
                <a:latin typeface="Vikaas" pitchFamily="82" charset="2"/>
              </a:rPr>
              <a:t>+.</a:t>
            </a:r>
            <a:br>
              <a:rPr lang="en-US" sz="3600" dirty="0">
                <a:latin typeface="Vikaas" pitchFamily="82" charset="2"/>
              </a:rPr>
            </a:br>
            <a:r>
              <a:rPr lang="en-US" sz="3600" dirty="0">
                <a:latin typeface="Vikaas" pitchFamily="82" charset="2"/>
              </a:rPr>
              <a:t>·	C²rjáT </a:t>
            </a:r>
            <a:r>
              <a:rPr lang="en-US" sz="3600" dirty="0" err="1">
                <a:latin typeface="Vikaas" pitchFamily="82" charset="2"/>
              </a:rPr>
              <a:t>n+Ôá</a:t>
            </a:r>
            <a:r>
              <a:rPr lang="en-US" sz="3600" dirty="0">
                <a:latin typeface="Vikaas" pitchFamily="82" charset="2"/>
              </a:rPr>
              <a:t>]¿£Œ </a:t>
            </a:r>
            <a:r>
              <a:rPr lang="en-US" sz="3600" dirty="0" err="1">
                <a:latin typeface="Vikaas" pitchFamily="82" charset="2"/>
              </a:rPr>
              <a:t>dŸeÖ</a:t>
            </a:r>
            <a:r>
              <a:rPr lang="en-US" sz="3600" dirty="0">
                <a:latin typeface="Vikaas" pitchFamily="82" charset="2"/>
              </a:rPr>
              <a:t>#</a:t>
            </a:r>
            <a:r>
              <a:rPr lang="en-US" sz="3600" dirty="0" err="1">
                <a:latin typeface="Vikaas" pitchFamily="82" charset="2"/>
              </a:rPr>
              <a:t>sÁ</a:t>
            </a:r>
            <a:r>
              <a:rPr lang="en-US" sz="3600" dirty="0">
                <a:latin typeface="Vikaas" pitchFamily="82" charset="2"/>
              </a:rPr>
              <a:t> “sÁÇVŸ²D $</a:t>
            </a:r>
            <a:r>
              <a:rPr lang="en-US" sz="3600" dirty="0" err="1">
                <a:latin typeface="Vikaas" pitchFamily="82" charset="2"/>
              </a:rPr>
              <a:t>wŸjáT+ýË</a:t>
            </a:r>
            <a:r>
              <a:rPr lang="en-US" sz="3600" dirty="0">
                <a:latin typeface="Vikaas" pitchFamily="82" charset="2"/>
              </a:rPr>
              <a:t> </a:t>
            </a:r>
            <a:r>
              <a:rPr lang="en-US" sz="3600" dirty="0" err="1">
                <a:latin typeface="Vikaas" pitchFamily="82" charset="2"/>
              </a:rPr>
              <a:t>ç|ŸÈ</a:t>
            </a:r>
            <a:r>
              <a:rPr lang="en-US" sz="3600" dirty="0">
                <a:latin typeface="Vikaas" pitchFamily="82" charset="2"/>
              </a:rPr>
              <a:t>\</a:t>
            </a:r>
            <a:r>
              <a:rPr lang="en-US" sz="3600" dirty="0" err="1">
                <a:latin typeface="Vikaas" pitchFamily="82" charset="2"/>
              </a:rPr>
              <a:t>ÔÃqÖ</a:t>
            </a:r>
            <a:r>
              <a:rPr lang="en-US" sz="3600" dirty="0">
                <a:latin typeface="Vikaas" pitchFamily="82" charset="2"/>
              </a:rPr>
              <a:t>, ‚</a:t>
            </a:r>
            <a:r>
              <a:rPr lang="en-US" sz="3600" dirty="0" err="1">
                <a:latin typeface="Vikaas" pitchFamily="82" charset="2"/>
              </a:rPr>
              <a:t>ÔásÁT</a:t>
            </a:r>
            <a:r>
              <a:rPr lang="en-US" sz="3600" dirty="0">
                <a:latin typeface="Vikaas" pitchFamily="82" charset="2"/>
              </a:rPr>
              <a:t>\</a:t>
            </a:r>
            <a:r>
              <a:rPr lang="en-US" sz="3600" dirty="0" err="1">
                <a:latin typeface="Vikaas" pitchFamily="82" charset="2"/>
              </a:rPr>
              <a:t>ÔÃqÖ</a:t>
            </a:r>
            <a:r>
              <a:rPr lang="en-US" sz="3600" dirty="0">
                <a:latin typeface="Vikaas" pitchFamily="82" charset="2"/>
              </a:rPr>
              <a:t> #á]Ì+#</a:t>
            </a:r>
            <a:r>
              <a:rPr lang="en-US" sz="3600" dirty="0" err="1">
                <a:latin typeface="Vikaas" pitchFamily="82" charset="2"/>
              </a:rPr>
              <a:t>á&amp;ƒ</a:t>
            </a:r>
            <a:r>
              <a:rPr lang="en-US" sz="3600" dirty="0">
                <a:latin typeface="Vikaas" pitchFamily="82" charset="2"/>
              </a:rPr>
              <a:t>+.</a:t>
            </a:r>
            <a:br>
              <a:rPr lang="en-US" sz="3600" dirty="0">
                <a:latin typeface="Vikaas" pitchFamily="82" charset="2"/>
              </a:rPr>
            </a:br>
            <a:r>
              <a:rPr lang="en-US" sz="3600" dirty="0">
                <a:latin typeface="Vikaas" pitchFamily="82" charset="2"/>
              </a:rPr>
              <a:t>·	</a:t>
            </a:r>
            <a:r>
              <a:rPr lang="en-US" sz="3600" dirty="0" err="1">
                <a:latin typeface="Vikaas" pitchFamily="82" charset="2"/>
              </a:rPr>
              <a:t>bÍ</a:t>
            </a:r>
            <a:r>
              <a:rPr lang="en-US" sz="3600" dirty="0">
                <a:latin typeface="Vikaas" pitchFamily="82" charset="2"/>
              </a:rPr>
              <a:t>]</a:t>
            </a:r>
            <a:r>
              <a:rPr lang="en-US" sz="3600" dirty="0" err="1">
                <a:latin typeface="Vikaas" pitchFamily="82" charset="2"/>
              </a:rPr>
              <a:t>çXæ$T</a:t>
            </a:r>
            <a:r>
              <a:rPr lang="en-US" sz="3600" dirty="0">
                <a:latin typeface="Vikaas" pitchFamily="82" charset="2"/>
              </a:rPr>
              <a:t>¿£+&gt;± </a:t>
            </a:r>
            <a:r>
              <a:rPr lang="en-US" sz="3600" dirty="0" err="1">
                <a:latin typeface="Vikaas" pitchFamily="82" charset="2"/>
              </a:rPr>
              <a:t>ç|Ÿ</a:t>
            </a:r>
            <a:r>
              <a:rPr lang="en-US" sz="3600" dirty="0">
                <a:latin typeface="Vikaas" pitchFamily="82" charset="2"/>
              </a:rPr>
              <a:t>&lt;</a:t>
            </a:r>
            <a:r>
              <a:rPr lang="en-US" sz="3600" dirty="0" err="1">
                <a:latin typeface="Vikaas" pitchFamily="82" charset="2"/>
              </a:rPr>
              <a:t>ó‘q</a:t>
            </a:r>
            <a:r>
              <a:rPr lang="en-US" sz="3600" dirty="0">
                <a:latin typeface="Vikaas" pitchFamily="82" charset="2"/>
              </a:rPr>
              <a:t> ¿±</a:t>
            </a:r>
            <a:r>
              <a:rPr lang="en-US" sz="3600" dirty="0" err="1">
                <a:latin typeface="Vikaas" pitchFamily="82" charset="2"/>
              </a:rPr>
              <a:t>sÁ«ç</a:t>
            </a:r>
            <a:r>
              <a:rPr lang="en-US" sz="3600" dirty="0">
                <a:latin typeface="Vikaas" pitchFamily="82" charset="2"/>
              </a:rPr>
              <a:t>¿£</a:t>
            </a:r>
            <a:r>
              <a:rPr lang="en-US" sz="3600" dirty="0" err="1">
                <a:latin typeface="Vikaas" pitchFamily="82" charset="2"/>
              </a:rPr>
              <a:t>eÖ</a:t>
            </a:r>
            <a:r>
              <a:rPr lang="en-US" sz="3600" dirty="0">
                <a:latin typeface="Vikaas" pitchFamily="82" charset="2"/>
              </a:rPr>
              <a:t>\Å£” çbþÔàVŸ²+ ¿£*Î+º </a:t>
            </a:r>
            <a:r>
              <a:rPr lang="en-US" sz="3600" dirty="0" err="1">
                <a:latin typeface="Vikaas" pitchFamily="82" charset="2"/>
              </a:rPr>
              <a:t>neT</a:t>
            </a:r>
            <a:r>
              <a:rPr lang="en-US" sz="3600" dirty="0">
                <a:latin typeface="Vikaas" pitchFamily="82" charset="2"/>
              </a:rPr>
              <a:t>\</a:t>
            </a:r>
            <a:r>
              <a:rPr lang="en-US" sz="3600" dirty="0" err="1">
                <a:latin typeface="Vikaas" pitchFamily="82" charset="2"/>
              </a:rPr>
              <a:t>T|ŸsÁ#á&amp;ƒ</a:t>
            </a:r>
            <a:r>
              <a:rPr lang="en-US" sz="3600" dirty="0">
                <a:latin typeface="Vikaas" pitchFamily="82" charset="2"/>
              </a:rPr>
              <a:t>+.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Vikaas" pitchFamily="82" charset="2"/>
              </a:rPr>
              <a:t>n+Ôá</a:t>
            </a:r>
            <a:r>
              <a:rPr lang="en-US" dirty="0">
                <a:latin typeface="Vikaas" pitchFamily="82" charset="2"/>
              </a:rPr>
              <a:t>]¿£Œ </a:t>
            </a:r>
            <a:r>
              <a:rPr lang="en-US" dirty="0" err="1">
                <a:latin typeface="Vikaas" pitchFamily="82" charset="2"/>
              </a:rPr>
              <a:t>dŸeÖ</a:t>
            </a:r>
            <a:r>
              <a:rPr lang="en-US" dirty="0">
                <a:latin typeface="Vikaas" pitchFamily="82" charset="2"/>
              </a:rPr>
              <a:t>#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 “sÁÇVŸ²D $</a:t>
            </a:r>
            <a:r>
              <a:rPr lang="en-US" dirty="0" err="1">
                <a:latin typeface="Vikaas" pitchFamily="82" charset="2"/>
              </a:rPr>
              <a:t>wŸjáT+ýË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qÖÔáq</a:t>
            </a:r>
            <a:r>
              <a:rPr lang="en-US" dirty="0">
                <a:latin typeface="Vikaas" pitchFamily="82" charset="2"/>
              </a:rPr>
              <a:t> kÍ+¹¿Ü¿£ |Ÿ&lt;</a:t>
            </a:r>
            <a:r>
              <a:rPr lang="en-US" dirty="0" err="1">
                <a:latin typeface="Vikaas" pitchFamily="82" charset="2"/>
              </a:rPr>
              <a:t>ŠÆÔáT</a:t>
            </a:r>
            <a:r>
              <a:rPr lang="en-US" dirty="0">
                <a:latin typeface="Vikaas" pitchFamily="82" charset="2"/>
              </a:rPr>
              <a:t>\ </a:t>
            </a:r>
            <a:r>
              <a:rPr lang="en-US" dirty="0" err="1">
                <a:latin typeface="Vikaas" pitchFamily="82" charset="2"/>
              </a:rPr>
              <a:t>neT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TýË</a:t>
            </a:r>
            <a:r>
              <a:rPr lang="en-US" dirty="0">
                <a:latin typeface="Vikaas" pitchFamily="82" charset="2"/>
              </a:rPr>
              <a:t> $&lt;</a:t>
            </a:r>
            <a:r>
              <a:rPr lang="en-US" dirty="0" err="1">
                <a:latin typeface="Vikaas" pitchFamily="82" charset="2"/>
              </a:rPr>
              <a:t>óŠÇ+kÍ</a:t>
            </a:r>
            <a:r>
              <a:rPr lang="en-US" dirty="0">
                <a:latin typeface="Vikaas" pitchFamily="82" charset="2"/>
              </a:rPr>
              <a:t>“• –|</a:t>
            </a:r>
            <a:r>
              <a:rPr lang="en-US" dirty="0" err="1">
                <a:latin typeface="Vikaas" pitchFamily="82" charset="2"/>
              </a:rPr>
              <a:t>ŸXø$T</a:t>
            </a:r>
            <a:r>
              <a:rPr lang="en-US" dirty="0">
                <a:latin typeface="Vikaas" pitchFamily="82" charset="2"/>
              </a:rPr>
              <a:t>+|</a:t>
            </a:r>
            <a:r>
              <a:rPr lang="en-US" dirty="0" err="1">
                <a:latin typeface="Vikaas" pitchFamily="82" charset="2"/>
              </a:rPr>
              <a:t>Ÿ#ûjáÖ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Hû</a:t>
            </a:r>
            <a:r>
              <a:rPr lang="en-US" dirty="0">
                <a:latin typeface="Vikaas" pitchFamily="82" charset="2"/>
              </a:rPr>
              <a:t>~ È&gt;·</a:t>
            </a:r>
            <a:r>
              <a:rPr lang="en-US" dirty="0" err="1">
                <a:latin typeface="Vikaas" pitchFamily="82" charset="2"/>
              </a:rPr>
              <a:t>yîT</a:t>
            </a:r>
            <a:r>
              <a:rPr lang="en-US" dirty="0">
                <a:latin typeface="Vikaas" pitchFamily="82" charset="2"/>
              </a:rPr>
              <a:t>]</a:t>
            </a:r>
            <a:r>
              <a:rPr lang="en-US" dirty="0" err="1">
                <a:latin typeface="Vikaas" pitchFamily="82" charset="2"/>
              </a:rPr>
              <a:t>Ðq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dŸÔá</a:t>
            </a:r>
            <a:r>
              <a:rPr lang="en-US" dirty="0">
                <a:latin typeface="Vikaas" pitchFamily="82" charset="2"/>
              </a:rPr>
              <a:t>«+. </a:t>
            </a:r>
            <a:r>
              <a:rPr lang="en-US" dirty="0" err="1">
                <a:latin typeface="Vikaas" pitchFamily="82" charset="2"/>
              </a:rPr>
              <a:t>nÔá</a:t>
            </a:r>
            <a:r>
              <a:rPr lang="en-US" dirty="0">
                <a:latin typeface="Vikaas" pitchFamily="82" charset="2"/>
              </a:rPr>
              <a:t>«+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$&lt;</a:t>
            </a:r>
            <a:r>
              <a:rPr lang="en-US" dirty="0" err="1">
                <a:latin typeface="Vikaas" pitchFamily="82" charset="2"/>
              </a:rPr>
              <a:t>óŠÇ+kÍ</a:t>
            </a:r>
            <a:r>
              <a:rPr lang="en-US" dirty="0">
                <a:latin typeface="Vikaas" pitchFamily="82" charset="2"/>
              </a:rPr>
              <a:t>“• –|</a:t>
            </a:r>
            <a:r>
              <a:rPr lang="en-US" dirty="0" err="1">
                <a:latin typeface="Vikaas" pitchFamily="82" charset="2"/>
              </a:rPr>
              <a:t>ŸXø$T</a:t>
            </a:r>
            <a:r>
              <a:rPr lang="en-US" dirty="0">
                <a:latin typeface="Vikaas" pitchFamily="82" charset="2"/>
              </a:rPr>
              <a:t>+|Ÿ #</a:t>
            </a:r>
            <a:r>
              <a:rPr lang="en-US" dirty="0" err="1">
                <a:latin typeface="Vikaas" pitchFamily="82" charset="2"/>
              </a:rPr>
              <a:t>ûjáÖ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Hû</a:t>
            </a:r>
            <a:r>
              <a:rPr lang="en-US" dirty="0">
                <a:latin typeface="Vikaas" pitchFamily="82" charset="2"/>
              </a:rPr>
              <a:t>~ È&gt;·</a:t>
            </a:r>
            <a:r>
              <a:rPr lang="en-US" dirty="0" err="1">
                <a:latin typeface="Vikaas" pitchFamily="82" charset="2"/>
              </a:rPr>
              <a:t>yîT</a:t>
            </a:r>
            <a:r>
              <a:rPr lang="en-US" dirty="0">
                <a:latin typeface="Vikaas" pitchFamily="82" charset="2"/>
              </a:rPr>
              <a:t>]</a:t>
            </a:r>
            <a:r>
              <a:rPr lang="en-US" dirty="0" err="1">
                <a:latin typeface="Vikaas" pitchFamily="82" charset="2"/>
              </a:rPr>
              <a:t>Ðq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dŸÔá</a:t>
            </a:r>
            <a:r>
              <a:rPr lang="en-US" dirty="0">
                <a:latin typeface="Vikaas" pitchFamily="82" charset="2"/>
              </a:rPr>
              <a:t>«+. </a:t>
            </a:r>
            <a:r>
              <a:rPr lang="en-US" dirty="0" err="1">
                <a:latin typeface="Vikaas" pitchFamily="82" charset="2"/>
              </a:rPr>
              <a:t>nÔá</a:t>
            </a:r>
            <a:r>
              <a:rPr lang="en-US" dirty="0">
                <a:latin typeface="Vikaas" pitchFamily="82" charset="2"/>
              </a:rPr>
              <a:t>«+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Xø¿ìïe+ÔáyîT®q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n+Ôá</a:t>
            </a:r>
            <a:r>
              <a:rPr lang="en-US" dirty="0">
                <a:latin typeface="Vikaas" pitchFamily="82" charset="2"/>
              </a:rPr>
              <a:t>]¿£Œ €&lt;ó‘]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™</a:t>
            </a:r>
            <a:r>
              <a:rPr lang="en-US" dirty="0" err="1">
                <a:latin typeface="Vikaas" pitchFamily="82" charset="2"/>
              </a:rPr>
              <a:t>dHàsY</a:t>
            </a:r>
            <a:r>
              <a:rPr lang="en-US" dirty="0">
                <a:latin typeface="Vikaas" pitchFamily="82" charset="2"/>
              </a:rPr>
              <a:t>\T ]</a:t>
            </a:r>
            <a:r>
              <a:rPr lang="en-US" dirty="0" err="1">
                <a:latin typeface="Vikaas" pitchFamily="82" charset="2"/>
              </a:rPr>
              <a:t>yîÖ</a:t>
            </a:r>
            <a:r>
              <a:rPr lang="en-US" dirty="0">
                <a:latin typeface="Vikaas" pitchFamily="82" charset="2"/>
              </a:rPr>
              <a:t>{Ù €&lt;ó‘]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dŸT</a:t>
            </a:r>
            <a:r>
              <a:rPr lang="en-US" dirty="0">
                <a:latin typeface="Vikaas" pitchFamily="82" charset="2"/>
              </a:rPr>
              <a:t>“•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™</a:t>
            </a:r>
            <a:r>
              <a:rPr lang="en-US" dirty="0" err="1">
                <a:latin typeface="Vikaas" pitchFamily="82" charset="2"/>
              </a:rPr>
              <a:t>dHàsY</a:t>
            </a:r>
            <a:r>
              <a:rPr lang="en-US" dirty="0">
                <a:latin typeface="Vikaas" pitchFamily="82" charset="2"/>
              </a:rPr>
              <a:t>\ –|</a:t>
            </a:r>
            <a:r>
              <a:rPr lang="en-US" dirty="0" err="1">
                <a:latin typeface="Vikaas" pitchFamily="82" charset="2"/>
              </a:rPr>
              <a:t>ŸjîÖ</a:t>
            </a:r>
            <a:r>
              <a:rPr lang="en-US" dirty="0">
                <a:latin typeface="Vikaas" pitchFamily="82" charset="2"/>
              </a:rPr>
              <a:t>&gt;·+ $&lt;</a:t>
            </a:r>
            <a:r>
              <a:rPr lang="en-US" dirty="0" err="1">
                <a:latin typeface="Vikaas" pitchFamily="82" charset="2"/>
              </a:rPr>
              <a:t>óŠÇ+dŸ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dŸeÖ</a:t>
            </a:r>
            <a:r>
              <a:rPr lang="en-US" dirty="0">
                <a:latin typeface="Vikaas" pitchFamily="82" charset="2"/>
              </a:rPr>
              <a:t>#s“• </a:t>
            </a:r>
            <a:r>
              <a:rPr lang="en-US" dirty="0" err="1">
                <a:latin typeface="Vikaas" pitchFamily="82" charset="2"/>
              </a:rPr>
              <a:t>dŸÔáÇsÁ</a:t>
            </a:r>
            <a:r>
              <a:rPr lang="en-US" dirty="0">
                <a:latin typeface="Vikaas" pitchFamily="82" charset="2"/>
              </a:rPr>
              <a:t>+ n+&lt;ŠTu²³TýË¿ì </a:t>
            </a:r>
            <a:r>
              <a:rPr lang="en-US" dirty="0" err="1">
                <a:latin typeface="Vikaas" pitchFamily="82" charset="2"/>
              </a:rPr>
              <a:t>rdŸTÅ</a:t>
            </a:r>
            <a:r>
              <a:rPr lang="en-US" dirty="0">
                <a:latin typeface="Vikaas" pitchFamily="82" charset="2"/>
              </a:rPr>
              <a:t>£”</a:t>
            </a:r>
            <a:r>
              <a:rPr lang="en-US" dirty="0" err="1">
                <a:latin typeface="Vikaas" pitchFamily="82" charset="2"/>
              </a:rPr>
              <a:t>e#ûÌ</a:t>
            </a:r>
            <a:r>
              <a:rPr lang="en-US" dirty="0">
                <a:latin typeface="Vikaas" pitchFamily="82" charset="2"/>
              </a:rPr>
              <a:t>+&lt;ŠTÅ£” </a:t>
            </a:r>
            <a:r>
              <a:rPr lang="en-US" dirty="0" err="1">
                <a:latin typeface="Vikaas" pitchFamily="82" charset="2"/>
              </a:rPr>
              <a:t>nedŸsÁyîT®q</a:t>
            </a:r>
            <a:r>
              <a:rPr lang="en-US" dirty="0">
                <a:latin typeface="Vikaas" pitchFamily="82" charset="2"/>
              </a:rPr>
              <a:t>, </a:t>
            </a:r>
            <a:r>
              <a:rPr lang="en-US" dirty="0" err="1">
                <a:latin typeface="Vikaas" pitchFamily="82" charset="2"/>
              </a:rPr>
              <a:t>nÔá</a:t>
            </a:r>
            <a:r>
              <a:rPr lang="en-US" dirty="0">
                <a:latin typeface="Vikaas" pitchFamily="82" charset="2"/>
              </a:rPr>
              <a:t>«+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Xø¿ìïe+ÔáyîT®q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n+Ôá</a:t>
            </a:r>
            <a:r>
              <a:rPr lang="en-US" dirty="0">
                <a:latin typeface="Vikaas" pitchFamily="82" charset="2"/>
              </a:rPr>
              <a:t>]¿£Œ €&lt;ó‘]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™</a:t>
            </a:r>
            <a:r>
              <a:rPr lang="en-US" dirty="0" err="1">
                <a:latin typeface="Vikaas" pitchFamily="82" charset="2"/>
              </a:rPr>
              <a:t>dHàsY</a:t>
            </a:r>
            <a:r>
              <a:rPr lang="en-US" dirty="0">
                <a:latin typeface="Vikaas" pitchFamily="82" charset="2"/>
              </a:rPr>
              <a:t>\Ö, ]</a:t>
            </a:r>
            <a:r>
              <a:rPr lang="en-US" dirty="0" err="1">
                <a:latin typeface="Vikaas" pitchFamily="82" charset="2"/>
              </a:rPr>
              <a:t>yîÖ</a:t>
            </a:r>
            <a:r>
              <a:rPr lang="en-US" dirty="0">
                <a:latin typeface="Vikaas" pitchFamily="82" charset="2"/>
              </a:rPr>
              <a:t>{Ù €&lt;ó‘]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™</a:t>
            </a:r>
            <a:r>
              <a:rPr lang="en-US" dirty="0" err="1">
                <a:latin typeface="Vikaas" pitchFamily="82" charset="2"/>
              </a:rPr>
              <a:t>dHàsY</a:t>
            </a:r>
            <a:r>
              <a:rPr lang="en-US" dirty="0">
                <a:latin typeface="Vikaas" pitchFamily="82" charset="2"/>
              </a:rPr>
              <a:t>\ –|</a:t>
            </a:r>
            <a:r>
              <a:rPr lang="en-US" dirty="0" err="1">
                <a:latin typeface="Vikaas" pitchFamily="82" charset="2"/>
              </a:rPr>
              <a:t>ŸjîÖ</a:t>
            </a:r>
            <a:r>
              <a:rPr lang="en-US" dirty="0">
                <a:latin typeface="Vikaas" pitchFamily="82" charset="2"/>
              </a:rPr>
              <a:t>&gt;±“• $$&lt;</a:t>
            </a:r>
            <a:r>
              <a:rPr lang="en-US" dirty="0" err="1">
                <a:latin typeface="Vikaas" pitchFamily="82" charset="2"/>
              </a:rPr>
              <a:t>óŠ</a:t>
            </a:r>
            <a:r>
              <a:rPr lang="en-US" dirty="0">
                <a:latin typeface="Vikaas" pitchFamily="82" charset="2"/>
              </a:rPr>
              <a:t> |Ÿ&lt;</a:t>
            </a:r>
            <a:r>
              <a:rPr lang="en-US" dirty="0" err="1">
                <a:latin typeface="Vikaas" pitchFamily="82" charset="2"/>
              </a:rPr>
              <a:t>ŠÆÔáT</a:t>
            </a:r>
            <a:r>
              <a:rPr lang="en-US" dirty="0">
                <a:latin typeface="Vikaas" pitchFamily="82" charset="2"/>
              </a:rPr>
              <a:t>\ &lt;‘Çs </a:t>
            </a:r>
            <a:r>
              <a:rPr lang="en-US" dirty="0" err="1">
                <a:latin typeface="Vikaas" pitchFamily="82" charset="2"/>
              </a:rPr>
              <a:t>n_óe</a:t>
            </a:r>
            <a:r>
              <a:rPr lang="en-US" dirty="0">
                <a:latin typeface="Vikaas" pitchFamily="82" charset="2"/>
              </a:rPr>
              <a:t>~Æ |Ÿ]#û+&lt;ŠTÅ£” </a:t>
            </a:r>
            <a:r>
              <a:rPr lang="en-US" dirty="0" err="1">
                <a:latin typeface="Vikaas" pitchFamily="82" charset="2"/>
              </a:rPr>
              <a:t>ÔáÐq</a:t>
            </a:r>
            <a:r>
              <a:rPr lang="en-US" dirty="0">
                <a:latin typeface="Vikaas" pitchFamily="82" charset="2"/>
              </a:rPr>
              <a:t>“• </a:t>
            </a:r>
            <a:r>
              <a:rPr lang="en-US" dirty="0" err="1">
                <a:latin typeface="Vikaas" pitchFamily="82" charset="2"/>
              </a:rPr>
              <a:t>eqsÁT</a:t>
            </a:r>
            <a:r>
              <a:rPr lang="en-US" dirty="0">
                <a:latin typeface="Vikaas" pitchFamily="82" charset="2"/>
              </a:rPr>
              <a:t>\Ö n+&lt;ŠTu²³TýË </a:t>
            </a:r>
            <a:r>
              <a:rPr lang="en-US" dirty="0" err="1">
                <a:latin typeface="Vikaas" pitchFamily="82" charset="2"/>
              </a:rPr>
              <a:t>eÚH</a:t>
            </a:r>
            <a:r>
              <a:rPr lang="en-US" dirty="0">
                <a:latin typeface="Vikaas" pitchFamily="82" charset="2"/>
              </a:rPr>
              <a:t>•</a:t>
            </a:r>
            <a:r>
              <a:rPr lang="en-US" dirty="0" err="1">
                <a:latin typeface="Vikaas" pitchFamily="82" charset="2"/>
              </a:rPr>
              <a:t>sTT</a:t>
            </a:r>
            <a:r>
              <a:rPr lang="en-US" dirty="0">
                <a:latin typeface="Vikaas" pitchFamily="82" charset="2"/>
              </a:rPr>
              <a:t>. </a:t>
            </a:r>
            <a:r>
              <a:rPr lang="en-US" dirty="0" err="1">
                <a:latin typeface="Vikaas" pitchFamily="82" charset="2"/>
              </a:rPr>
              <a:t>n+Ôû</a:t>
            </a:r>
            <a:r>
              <a:rPr lang="en-US" dirty="0">
                <a:latin typeface="Vikaas" pitchFamily="82" charset="2"/>
              </a:rPr>
              <a:t>¿±¿£ $&lt;</a:t>
            </a:r>
            <a:r>
              <a:rPr lang="en-US" dirty="0" err="1">
                <a:latin typeface="Vikaas" pitchFamily="82" charset="2"/>
              </a:rPr>
              <a:t>óŠÇ+kÍ</a:t>
            </a:r>
            <a:r>
              <a:rPr lang="en-US" dirty="0">
                <a:latin typeface="Vikaas" pitchFamily="82" charset="2"/>
              </a:rPr>
              <a:t>“¿ì &gt;·</a:t>
            </a:r>
            <a:r>
              <a:rPr lang="en-US" dirty="0" err="1">
                <a:latin typeface="Vikaas" pitchFamily="82" charset="2"/>
              </a:rPr>
              <a:t>TÂsÕq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ç|Ÿ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ûXæ</a:t>
            </a:r>
            <a:r>
              <a:rPr lang="en-US" dirty="0">
                <a:latin typeface="Vikaas" pitchFamily="82" charset="2"/>
              </a:rPr>
              <a:t>\ e&lt;ŠÝ </a:t>
            </a:r>
            <a:r>
              <a:rPr lang="en-US" dirty="0" err="1">
                <a:latin typeface="Vikaas" pitchFamily="82" charset="2"/>
              </a:rPr>
              <a:t>dŸÔáÇsÁ</a:t>
            </a:r>
            <a:r>
              <a:rPr lang="en-US" dirty="0">
                <a:latin typeface="Vikaas" pitchFamily="82" charset="2"/>
              </a:rPr>
              <a:t>+ </a:t>
            </a:r>
            <a:r>
              <a:rPr lang="en-US" dirty="0" err="1">
                <a:latin typeface="Vikaas" pitchFamily="82" charset="2"/>
              </a:rPr>
              <a:t>nedŸsÁyîT®q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dŸeÖ</a:t>
            </a:r>
            <a:r>
              <a:rPr lang="en-US" dirty="0">
                <a:latin typeface="Vikaas" pitchFamily="82" charset="2"/>
              </a:rPr>
              <a:t>#s“• n+~+#á&amp;†“¿ì ›.|¾.€sY.mdt ¿£w¾ #</a:t>
            </a:r>
            <a:r>
              <a:rPr lang="en-US" dirty="0" err="1">
                <a:latin typeface="Vikaas" pitchFamily="82" charset="2"/>
              </a:rPr>
              <a:t>ûdŸTï</a:t>
            </a:r>
            <a:r>
              <a:rPr lang="en-US" dirty="0">
                <a:latin typeface="Vikaas" pitchFamily="82" charset="2"/>
              </a:rPr>
              <a:t>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Vikaas" pitchFamily="82" charset="2"/>
              </a:rPr>
              <a:t>d¾b˜ÍsÁTà\T:</a:t>
            </a:r>
            <a:br>
              <a:rPr lang="en-US" sz="2400" b="1" dirty="0">
                <a:latin typeface="Vikaas" pitchFamily="82" charset="2"/>
              </a:rPr>
            </a:br>
            <a:r>
              <a:rPr lang="en-US" sz="2400" b="1" dirty="0">
                <a:latin typeface="Vikaas" pitchFamily="82" charset="2"/>
              </a:rPr>
              <a:t/>
            </a:r>
            <a:br>
              <a:rPr lang="en-US" sz="2400" b="1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ç|ŸeTTKT</a:t>
            </a:r>
            <a:r>
              <a:rPr lang="en-US" sz="2400" dirty="0">
                <a:latin typeface="Vikaas" pitchFamily="82" charset="2"/>
              </a:rPr>
              <a:t>\ÔÃ </a:t>
            </a:r>
            <a:r>
              <a:rPr lang="en-US" sz="2400" dirty="0" err="1">
                <a:latin typeface="Vikaas" pitchFamily="82" charset="2"/>
              </a:rPr>
              <a:t>dŸeÖyûXø</a:t>
            </a:r>
            <a:r>
              <a:rPr lang="en-US" sz="2400" dirty="0">
                <a:latin typeface="Vikaas" pitchFamily="82" charset="2"/>
              </a:rPr>
              <a:t>+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dŸeÖÈ</a:t>
            </a:r>
            <a:r>
              <a:rPr lang="en-US" sz="2400" dirty="0">
                <a:latin typeface="Vikaas" pitchFamily="82" charset="2"/>
              </a:rPr>
              <a:t> uó²&gt;·</a:t>
            </a:r>
            <a:r>
              <a:rPr lang="en-US" sz="2400" dirty="0" err="1">
                <a:latin typeface="Vikaas" pitchFamily="82" charset="2"/>
              </a:rPr>
              <a:t>kÍÇeT</a:t>
            </a:r>
            <a:r>
              <a:rPr lang="en-US" sz="2400" dirty="0">
                <a:latin typeface="Vikaas" pitchFamily="82" charset="2"/>
              </a:rPr>
              <a:t>«+ (</a:t>
            </a:r>
            <a:r>
              <a:rPr lang="en-US" sz="2400" dirty="0" err="1">
                <a:latin typeface="Vikaas" pitchFamily="82" charset="2"/>
              </a:rPr>
              <a:t>ç|Ÿuó„TÔáÇeTÖ</a:t>
            </a:r>
            <a:r>
              <a:rPr lang="en-US" sz="2400" dirty="0">
                <a:latin typeface="Vikaas" pitchFamily="82" charset="2"/>
              </a:rPr>
              <a:t>, </a:t>
            </a:r>
            <a:r>
              <a:rPr lang="en-US" sz="2400" dirty="0" err="1">
                <a:latin typeface="Vikaas" pitchFamily="82" charset="2"/>
              </a:rPr>
              <a:t>bÍ</a:t>
            </a:r>
            <a:r>
              <a:rPr lang="en-US" sz="2400" dirty="0">
                <a:latin typeface="Vikaas" pitchFamily="82" charset="2"/>
              </a:rPr>
              <a:t>\H|</a:t>
            </a:r>
            <a:r>
              <a:rPr lang="en-US" sz="2400" dirty="0" err="1">
                <a:latin typeface="Vikaas" pitchFamily="82" charset="2"/>
              </a:rPr>
              <a:t>ŸsÁyîT®q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n+Xæ</a:t>
            </a:r>
            <a:r>
              <a:rPr lang="en-US" sz="2400" dirty="0">
                <a:latin typeface="Vikaas" pitchFamily="82" charset="2"/>
              </a:rPr>
              <a:t>\Ö </a:t>
            </a:r>
            <a:r>
              <a:rPr lang="en-US" sz="2400" dirty="0" err="1">
                <a:latin typeface="Vikaas" pitchFamily="82" charset="2"/>
              </a:rPr>
              <a:t>eT</a:t>
            </a:r>
            <a:r>
              <a:rPr lang="en-US" sz="2400" dirty="0">
                <a:latin typeface="Vikaas" pitchFamily="82" charset="2"/>
              </a:rPr>
              <a:t>]</a:t>
            </a:r>
            <a:r>
              <a:rPr lang="en-US" sz="2400" dirty="0" err="1">
                <a:latin typeface="Vikaas" pitchFamily="82" charset="2"/>
              </a:rPr>
              <a:t>jáTT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båsÁT</a:t>
            </a:r>
            <a:r>
              <a:rPr lang="en-US" sz="2400" dirty="0">
                <a:latin typeface="Vikaas" pitchFamily="82" charset="2"/>
              </a:rPr>
              <a:t>\ </a:t>
            </a:r>
            <a:r>
              <a:rPr lang="en-US" sz="2400" dirty="0" err="1">
                <a:latin typeface="Vikaas" pitchFamily="82" charset="2"/>
              </a:rPr>
              <a:t>eT</a:t>
            </a:r>
            <a:r>
              <a:rPr lang="en-US" sz="2400" dirty="0">
                <a:latin typeface="Vikaas" pitchFamily="82" charset="2"/>
              </a:rPr>
              <a:t>&lt;</a:t>
            </a:r>
            <a:r>
              <a:rPr lang="en-US" sz="2400" dirty="0" err="1">
                <a:latin typeface="Vikaas" pitchFamily="82" charset="2"/>
              </a:rPr>
              <a:t>óŠ</a:t>
            </a:r>
            <a:r>
              <a:rPr lang="en-US" sz="2400" dirty="0">
                <a:latin typeface="Vikaas" pitchFamily="82" charset="2"/>
              </a:rPr>
              <a:t>« </a:t>
            </a:r>
            <a:r>
              <a:rPr lang="en-US" sz="2400" dirty="0" err="1">
                <a:latin typeface="Vikaas" pitchFamily="82" charset="2"/>
              </a:rPr>
              <a:t>bõ+Ôáq</a:t>
            </a:r>
            <a:r>
              <a:rPr lang="en-US" sz="2400" dirty="0">
                <a:latin typeface="Vikaas" pitchFamily="82" charset="2"/>
              </a:rPr>
              <a:t>)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dŸeÖ</a:t>
            </a:r>
            <a:r>
              <a:rPr lang="en-US" sz="2400" dirty="0">
                <a:latin typeface="Vikaas" pitchFamily="82" charset="2"/>
              </a:rPr>
              <a:t>#</a:t>
            </a:r>
            <a:r>
              <a:rPr lang="en-US" sz="2400" dirty="0" err="1">
                <a:latin typeface="Vikaas" pitchFamily="82" charset="2"/>
              </a:rPr>
              <a:t>sÁ</a:t>
            </a:r>
            <a:r>
              <a:rPr lang="en-US" sz="2400" dirty="0">
                <a:latin typeface="Vikaas" pitchFamily="82" charset="2"/>
              </a:rPr>
              <a:t> $</a:t>
            </a:r>
            <a:r>
              <a:rPr lang="en-US" sz="2400" dirty="0" err="1">
                <a:latin typeface="Vikaas" pitchFamily="82" charset="2"/>
              </a:rPr>
              <a:t>wŸjáT+ýË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ç|ŸÈ</a:t>
            </a:r>
            <a:r>
              <a:rPr lang="en-US" sz="2400" dirty="0">
                <a:latin typeface="Vikaas" pitchFamily="82" charset="2"/>
              </a:rPr>
              <a:t>\ÔÃ </a:t>
            </a:r>
            <a:r>
              <a:rPr lang="en-US" sz="2400" dirty="0" err="1">
                <a:latin typeface="Vikaas" pitchFamily="82" charset="2"/>
              </a:rPr>
              <a:t>ç|Ÿuó„TÔáÇ</a:t>
            </a:r>
            <a:r>
              <a:rPr lang="en-US" sz="2400" dirty="0">
                <a:latin typeface="Vikaas" pitchFamily="82" charset="2"/>
              </a:rPr>
              <a:t> uó²&gt;·</a:t>
            </a:r>
            <a:r>
              <a:rPr lang="en-US" sz="2400" dirty="0" err="1">
                <a:latin typeface="Vikaas" pitchFamily="82" charset="2"/>
              </a:rPr>
              <a:t>kÍÇeT</a:t>
            </a:r>
            <a:r>
              <a:rPr lang="en-US" sz="2400" dirty="0">
                <a:latin typeface="Vikaas" pitchFamily="82" charset="2"/>
              </a:rPr>
              <a:t>«+.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n+Ôá</a:t>
            </a:r>
            <a:r>
              <a:rPr lang="en-US" sz="2400" dirty="0">
                <a:latin typeface="Vikaas" pitchFamily="82" charset="2"/>
              </a:rPr>
              <a:t>]¿£Œ </a:t>
            </a:r>
            <a:r>
              <a:rPr lang="en-US" sz="2400" dirty="0" err="1">
                <a:latin typeface="Vikaas" pitchFamily="82" charset="2"/>
              </a:rPr>
              <a:t>dŸeÖ</a:t>
            </a:r>
            <a:r>
              <a:rPr lang="en-US" sz="2400" dirty="0">
                <a:latin typeface="Vikaas" pitchFamily="82" charset="2"/>
              </a:rPr>
              <a:t>#</a:t>
            </a:r>
            <a:r>
              <a:rPr lang="en-US" sz="2400" dirty="0" err="1">
                <a:latin typeface="Vikaas" pitchFamily="82" charset="2"/>
              </a:rPr>
              <a:t>sÁ</a:t>
            </a:r>
            <a:r>
              <a:rPr lang="en-US" sz="2400" dirty="0">
                <a:latin typeface="Vikaas" pitchFamily="82" charset="2"/>
              </a:rPr>
              <a:t>+ n+&lt;ŠTu²³T $</a:t>
            </a:r>
            <a:r>
              <a:rPr lang="en-US" sz="2400" dirty="0" err="1">
                <a:latin typeface="Vikaas" pitchFamily="82" charset="2"/>
              </a:rPr>
              <a:t>wŸjáT+ýË</a:t>
            </a:r>
            <a:r>
              <a:rPr lang="en-US" sz="2400" dirty="0">
                <a:latin typeface="Vikaas" pitchFamily="82" charset="2"/>
              </a:rPr>
              <a:t> ÿ¹¿ |Ÿ&lt;ŠÆÜ.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kÍeÖqT</a:t>
            </a:r>
            <a:r>
              <a:rPr lang="en-US" sz="2400" dirty="0">
                <a:latin typeface="Vikaas" pitchFamily="82" charset="2"/>
              </a:rPr>
              <a:t>«\Å£” kÍ+¹¿Ü¿£ |Ÿ]C²ãq+ n+&lt;ŠTu²³T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kÍÆ</a:t>
            </a:r>
            <a:r>
              <a:rPr lang="en-US" sz="2400" dirty="0">
                <a:latin typeface="Vikaas" pitchFamily="82" charset="2"/>
              </a:rPr>
              <a:t>“¿£ </a:t>
            </a:r>
            <a:r>
              <a:rPr lang="en-US" sz="2400" dirty="0" err="1">
                <a:latin typeface="Vikaas" pitchFamily="82" charset="2"/>
              </a:rPr>
              <a:t>dŸeÖ</a:t>
            </a:r>
            <a:r>
              <a:rPr lang="en-US" sz="2400" dirty="0">
                <a:latin typeface="Vikaas" pitchFamily="82" charset="2"/>
              </a:rPr>
              <a:t>#s“• d¿£]+º &lt;‘““ C²rjáT </a:t>
            </a:r>
            <a:r>
              <a:rPr lang="en-US" sz="2400" dirty="0" err="1">
                <a:latin typeface="Vikaas" pitchFamily="82" charset="2"/>
              </a:rPr>
              <a:t>kÍÆsTTýË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dŸÔáÇsÁ</a:t>
            </a:r>
            <a:r>
              <a:rPr lang="en-US" sz="2400" dirty="0">
                <a:latin typeface="Vikaas" pitchFamily="82" charset="2"/>
              </a:rPr>
              <a:t>+ n+&lt;ŠTu²³TýË¿ì </a:t>
            </a:r>
            <a:r>
              <a:rPr lang="en-US" sz="2400" dirty="0" err="1">
                <a:latin typeface="Vikaas" pitchFamily="82" charset="2"/>
              </a:rPr>
              <a:t>Ôûe&amp;ƒ</a:t>
            </a:r>
            <a:r>
              <a:rPr lang="en-US" sz="2400" dirty="0">
                <a:latin typeface="Vikaas" pitchFamily="82" charset="2"/>
              </a:rPr>
              <a:t>+.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$&lt;</a:t>
            </a:r>
            <a:r>
              <a:rPr lang="en-US" sz="2400" dirty="0" err="1">
                <a:latin typeface="Vikaas" pitchFamily="82" charset="2"/>
              </a:rPr>
              <a:t>óŠÇ+kÍ</a:t>
            </a:r>
            <a:r>
              <a:rPr lang="en-US" sz="2400" dirty="0">
                <a:latin typeface="Vikaas" pitchFamily="82" charset="2"/>
              </a:rPr>
              <a:t>“• n&lt;ŠT|ŸÚ #</a:t>
            </a:r>
            <a:r>
              <a:rPr lang="en-US" sz="2400" dirty="0" err="1">
                <a:latin typeface="Vikaas" pitchFamily="82" charset="2"/>
              </a:rPr>
              <a:t>ûd</a:t>
            </a:r>
            <a:r>
              <a:rPr lang="en-US" sz="2400" dirty="0">
                <a:latin typeface="Vikaas" pitchFamily="82" charset="2"/>
              </a:rPr>
              <a:t>+&lt;ŠTÅ£” </a:t>
            </a:r>
            <a:r>
              <a:rPr lang="en-US" sz="2400" dirty="0" err="1">
                <a:latin typeface="Vikaas" pitchFamily="82" charset="2"/>
              </a:rPr>
              <a:t>dŸÔáÇsÁ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dŸMT</a:t>
            </a:r>
            <a:r>
              <a:rPr lang="en-US" sz="2400" dirty="0">
                <a:latin typeface="Vikaas" pitchFamily="82" charset="2"/>
              </a:rPr>
              <a:t>¿£</a:t>
            </a:r>
            <a:r>
              <a:rPr lang="en-US" sz="2400" dirty="0" err="1">
                <a:latin typeface="Vikaas" pitchFamily="82" charset="2"/>
              </a:rPr>
              <a:t>sÁD</a:t>
            </a:r>
            <a:r>
              <a:rPr lang="en-US" sz="2400" dirty="0">
                <a:latin typeface="Vikaas" pitchFamily="82" charset="2"/>
              </a:rPr>
              <a:t>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$$&lt;</a:t>
            </a:r>
            <a:r>
              <a:rPr lang="en-US" sz="2400" dirty="0" err="1">
                <a:latin typeface="Vikaas" pitchFamily="82" charset="2"/>
              </a:rPr>
              <a:t>óŠ</a:t>
            </a:r>
            <a:r>
              <a:rPr lang="en-US" sz="2400" dirty="0">
                <a:latin typeface="Vikaas" pitchFamily="82" charset="2"/>
              </a:rPr>
              <a:t> $uó²&gt;±\ </a:t>
            </a:r>
            <a:r>
              <a:rPr lang="en-US" sz="2400" dirty="0" err="1">
                <a:latin typeface="Vikaas" pitchFamily="82" charset="2"/>
              </a:rPr>
              <a:t>qT</a:t>
            </a:r>
            <a:r>
              <a:rPr lang="en-US" sz="2400" dirty="0">
                <a:latin typeface="Vikaas" pitchFamily="82" charset="2"/>
              </a:rPr>
              <a:t>+&amp; </a:t>
            </a:r>
            <a:r>
              <a:rPr lang="en-US" sz="2400" dirty="0" err="1">
                <a:latin typeface="Vikaas" pitchFamily="82" charset="2"/>
              </a:rPr>
              <a:t>dŸeTç</a:t>
            </a:r>
            <a:r>
              <a:rPr lang="en-US" sz="2400" dirty="0">
                <a:latin typeface="Vikaas" pitchFamily="82" charset="2"/>
              </a:rPr>
              <a:t>&gt;·</a:t>
            </a:r>
            <a:r>
              <a:rPr lang="en-US" sz="2400" dirty="0" err="1">
                <a:latin typeface="Vikaas" pitchFamily="82" charset="2"/>
              </a:rPr>
              <a:t>Ôá</a:t>
            </a:r>
            <a:r>
              <a:rPr lang="en-US" sz="2400" dirty="0">
                <a:latin typeface="Vikaas" pitchFamily="82" charset="2"/>
              </a:rPr>
              <a:t/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uó</a:t>
            </a:r>
            <a:r>
              <a:rPr lang="en-US" sz="2400" dirty="0">
                <a:latin typeface="Vikaas" pitchFamily="82" charset="2"/>
              </a:rPr>
              <a:t>…&gt;Ã[¿£/kÍ+¹¿Ü¿£ </a:t>
            </a:r>
            <a:r>
              <a:rPr lang="en-US" sz="2400" dirty="0" err="1">
                <a:latin typeface="Vikaas" pitchFamily="82" charset="2"/>
              </a:rPr>
              <a:t>dŸ</a:t>
            </a:r>
            <a:r>
              <a:rPr lang="en-US" sz="2400" dirty="0">
                <a:latin typeface="Vikaas" pitchFamily="82" charset="2"/>
              </a:rPr>
              <a:t>&lt;</a:t>
            </a:r>
            <a:r>
              <a:rPr lang="en-US" sz="2400" dirty="0" err="1">
                <a:latin typeface="Vikaas" pitchFamily="82" charset="2"/>
              </a:rPr>
              <a:t>ŠÆÔáT</a:t>
            </a:r>
            <a:r>
              <a:rPr lang="en-US" sz="2400" dirty="0">
                <a:latin typeface="Vikaas" pitchFamily="82" charset="2"/>
              </a:rPr>
              <a:t>\ &lt;‘Çs </a:t>
            </a:r>
            <a:r>
              <a:rPr lang="en-US" sz="2400" dirty="0" err="1">
                <a:latin typeface="Vikaas" pitchFamily="82" charset="2"/>
              </a:rPr>
              <a:t>mÅ</a:t>
            </a:r>
            <a:r>
              <a:rPr lang="en-US" sz="2400" dirty="0">
                <a:latin typeface="Vikaas" pitchFamily="82" charset="2"/>
              </a:rPr>
              <a:t>£”</a:t>
            </a:r>
            <a:r>
              <a:rPr lang="en-US" sz="2400" dirty="0" err="1">
                <a:latin typeface="Vikaas" pitchFamily="82" charset="2"/>
              </a:rPr>
              <a:t>Øe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ç|ŸeÖ</a:t>
            </a:r>
            <a:r>
              <a:rPr lang="en-US" sz="2400" dirty="0">
                <a:latin typeface="Vikaas" pitchFamily="82" charset="2"/>
              </a:rPr>
              <a:t>&lt;Š¿£</a:t>
            </a:r>
            <a:r>
              <a:rPr lang="en-US" sz="2400" dirty="0" err="1">
                <a:latin typeface="Vikaas" pitchFamily="82" charset="2"/>
              </a:rPr>
              <a:t>sÁyîT®q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ç|Ÿ</a:t>
            </a:r>
            <a:r>
              <a:rPr lang="en-US" sz="2400" dirty="0">
                <a:latin typeface="Vikaas" pitchFamily="82" charset="2"/>
              </a:rPr>
              <a:t>&lt;</a:t>
            </a:r>
            <a:r>
              <a:rPr lang="en-US" sz="2400" dirty="0" err="1">
                <a:latin typeface="Vikaas" pitchFamily="82" charset="2"/>
              </a:rPr>
              <a:t>ûXæ</a:t>
            </a:r>
            <a:r>
              <a:rPr lang="en-US" sz="2400" dirty="0">
                <a:latin typeface="Vikaas" pitchFamily="82" charset="2"/>
              </a:rPr>
              <a:t>\</a:t>
            </a:r>
            <a:r>
              <a:rPr lang="en-US" sz="2400" dirty="0" err="1">
                <a:latin typeface="Vikaas" pitchFamily="82" charset="2"/>
              </a:rPr>
              <a:t>ýË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dŸeTç</a:t>
            </a:r>
            <a:r>
              <a:rPr lang="en-US" sz="2400" dirty="0">
                <a:latin typeface="Vikaas" pitchFamily="82" charset="2"/>
              </a:rPr>
              <a:t>&gt;· |Ÿ]XË&lt;</a:t>
            </a:r>
            <a:r>
              <a:rPr lang="en-US" sz="2400" dirty="0" err="1">
                <a:latin typeface="Vikaas" pitchFamily="82" charset="2"/>
              </a:rPr>
              <a:t>óŠq</a:t>
            </a:r>
            <a:r>
              <a:rPr lang="en-US" sz="2400" dirty="0">
                <a:latin typeface="Vikaas" pitchFamily="82" charset="2"/>
              </a:rPr>
              <a:t>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€&lt;</a:t>
            </a:r>
            <a:r>
              <a:rPr lang="en-US" sz="2400" dirty="0" err="1">
                <a:latin typeface="Vikaas" pitchFamily="82" charset="2"/>
              </a:rPr>
              <a:t>óŠT</a:t>
            </a:r>
            <a:r>
              <a:rPr lang="en-US" sz="2400" dirty="0">
                <a:latin typeface="Vikaas" pitchFamily="82" charset="2"/>
              </a:rPr>
              <a:t>“¿£ kÍ+¹¿Ü¿£ |Ÿ&lt;</a:t>
            </a:r>
            <a:r>
              <a:rPr lang="en-US" sz="2400" dirty="0" err="1">
                <a:latin typeface="Vikaas" pitchFamily="82" charset="2"/>
              </a:rPr>
              <a:t>ŠÆÔáT</a:t>
            </a:r>
            <a:r>
              <a:rPr lang="en-US" sz="2400" dirty="0">
                <a:latin typeface="Vikaas" pitchFamily="82" charset="2"/>
              </a:rPr>
              <a:t>\ –|</a:t>
            </a:r>
            <a:r>
              <a:rPr lang="en-US" sz="2400" dirty="0" err="1">
                <a:latin typeface="Vikaas" pitchFamily="82" charset="2"/>
              </a:rPr>
              <a:t>ŸjîÖ</a:t>
            </a:r>
            <a:r>
              <a:rPr lang="en-US" sz="2400" dirty="0">
                <a:latin typeface="Vikaas" pitchFamily="82" charset="2"/>
              </a:rPr>
              <a:t>&gt;·+.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nÔá</a:t>
            </a:r>
            <a:r>
              <a:rPr lang="en-US" sz="2400" dirty="0">
                <a:latin typeface="Vikaas" pitchFamily="82" charset="2"/>
              </a:rPr>
              <a:t>«+</a:t>
            </a:r>
            <a:r>
              <a:rPr lang="en-US" sz="2400" dirty="0" err="1">
                <a:latin typeface="Vikaas" pitchFamily="82" charset="2"/>
              </a:rPr>
              <a:t>Ôá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ç|ŸeÖ</a:t>
            </a:r>
            <a:r>
              <a:rPr lang="en-US" sz="2400" dirty="0">
                <a:latin typeface="Vikaas" pitchFamily="82" charset="2"/>
              </a:rPr>
              <a:t>&lt;Š¿£</a:t>
            </a:r>
            <a:r>
              <a:rPr lang="en-US" sz="2400" dirty="0" err="1">
                <a:latin typeface="Vikaas" pitchFamily="82" charset="2"/>
              </a:rPr>
              <a:t>sÁyîT®q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çbÍ+Ô</a:t>
            </a:r>
            <a:r>
              <a:rPr lang="en-US" sz="2400" dirty="0">
                <a:latin typeface="Vikaas" pitchFamily="82" charset="2"/>
              </a:rPr>
              <a:t>\Å£” </a:t>
            </a:r>
            <a:r>
              <a:rPr lang="en-US" sz="2400" dirty="0" err="1">
                <a:latin typeface="Vikaas" pitchFamily="82" charset="2"/>
              </a:rPr>
              <a:t>dŸÔáÇsÁ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dŸeÖ</a:t>
            </a:r>
            <a:r>
              <a:rPr lang="en-US" sz="2400" dirty="0">
                <a:latin typeface="Vikaas" pitchFamily="82" charset="2"/>
              </a:rPr>
              <a:t>#</a:t>
            </a:r>
            <a:r>
              <a:rPr lang="en-US" sz="2400" dirty="0" err="1">
                <a:latin typeface="Vikaas" pitchFamily="82" charset="2"/>
              </a:rPr>
              <a:t>sÁ</a:t>
            </a:r>
            <a:r>
              <a:rPr lang="en-US" sz="2400" dirty="0">
                <a:latin typeface="Vikaas" pitchFamily="82" charset="2"/>
              </a:rPr>
              <a:t> ™V²#áÌ]¿£ |Ÿ&lt;ŠÆÜ“ </a:t>
            </a:r>
            <a:r>
              <a:rPr lang="en-US" sz="2400" dirty="0" err="1">
                <a:latin typeface="Vikaas" pitchFamily="82" charset="2"/>
              </a:rPr>
              <a:t>n_óe</a:t>
            </a:r>
            <a:r>
              <a:rPr lang="en-US" sz="2400" dirty="0">
                <a:latin typeface="Vikaas" pitchFamily="82" charset="2"/>
              </a:rPr>
              <a:t>~Æ |</a:t>
            </a:r>
            <a:r>
              <a:rPr lang="en-US" sz="2400" dirty="0" err="1">
                <a:latin typeface="Vikaas" pitchFamily="82" charset="2"/>
              </a:rPr>
              <a:t>ŸsÁ#á&amp;ƒ</a:t>
            </a:r>
            <a:r>
              <a:rPr lang="en-US" sz="2400" dirty="0">
                <a:latin typeface="Vikaas" pitchFamily="82" charset="2"/>
              </a:rPr>
              <a:t>+.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¿±</a:t>
            </a:r>
            <a:r>
              <a:rPr lang="en-US" sz="2400" dirty="0" err="1">
                <a:latin typeface="Vikaas" pitchFamily="82" charset="2"/>
              </a:rPr>
              <a:t>sÁ«ç</a:t>
            </a:r>
            <a:r>
              <a:rPr lang="en-US" sz="2400" dirty="0">
                <a:latin typeface="Vikaas" pitchFamily="82" charset="2"/>
              </a:rPr>
              <a:t>¿£</a:t>
            </a:r>
            <a:r>
              <a:rPr lang="en-US" sz="2400" dirty="0" err="1">
                <a:latin typeface="Vikaas" pitchFamily="82" charset="2"/>
              </a:rPr>
              <a:t>eÖ</a:t>
            </a:r>
            <a:r>
              <a:rPr lang="en-US" sz="2400" dirty="0">
                <a:latin typeface="Vikaas" pitchFamily="82" charset="2"/>
              </a:rPr>
              <a:t>\ </a:t>
            </a:r>
            <a:r>
              <a:rPr lang="en-US" sz="2400" dirty="0" err="1">
                <a:latin typeface="Vikaas" pitchFamily="82" charset="2"/>
              </a:rPr>
              <a:t>sÁÖ|Ÿ</a:t>
            </a:r>
            <a:r>
              <a:rPr lang="en-US" sz="2400" dirty="0">
                <a:latin typeface="Vikaas" pitchFamily="82" charset="2"/>
              </a:rPr>
              <a:t>¿£\</a:t>
            </a:r>
            <a:r>
              <a:rPr lang="en-US" sz="2400" dirty="0" err="1">
                <a:latin typeface="Vikaas" pitchFamily="82" charset="2"/>
              </a:rPr>
              <a:t>Îq</a:t>
            </a:r>
            <a:r>
              <a:rPr lang="en-US" sz="2400" dirty="0">
                <a:latin typeface="Vikaas" pitchFamily="82" charset="2"/>
              </a:rPr>
              <a:t> / |</a:t>
            </a:r>
            <a:r>
              <a:rPr lang="en-US" sz="2400" dirty="0" err="1">
                <a:latin typeface="Vikaas" pitchFamily="82" charset="2"/>
              </a:rPr>
              <a:t>ŸÔáÇsÁ</a:t>
            </a:r>
            <a:r>
              <a:rPr lang="en-US" sz="2400" dirty="0">
                <a:latin typeface="Vikaas" pitchFamily="82" charset="2"/>
              </a:rPr>
              <a:t> $</a:t>
            </a:r>
            <a:r>
              <a:rPr lang="en-US" sz="2400" dirty="0" err="1">
                <a:latin typeface="Vikaas" pitchFamily="82" charset="2"/>
              </a:rPr>
              <a:t>sÃ</a:t>
            </a:r>
            <a:r>
              <a:rPr lang="en-US" sz="2400" dirty="0">
                <a:latin typeface="Vikaas" pitchFamily="82" charset="2"/>
              </a:rPr>
              <a:t>&lt;</a:t>
            </a:r>
            <a:r>
              <a:rPr lang="en-US" sz="2400" dirty="0" err="1">
                <a:latin typeface="Vikaas" pitchFamily="82" charset="2"/>
              </a:rPr>
              <a:t>óŠ</a:t>
            </a:r>
            <a:r>
              <a:rPr lang="en-US" sz="2400" dirty="0">
                <a:latin typeface="Vikaas" pitchFamily="82" charset="2"/>
              </a:rPr>
              <a:t>¿£ #</a:t>
            </a:r>
            <a:r>
              <a:rPr lang="en-US" sz="2400" dirty="0" err="1">
                <a:latin typeface="Vikaas" pitchFamily="82" charset="2"/>
              </a:rPr>
              <a:t>ásÁ</a:t>
            </a:r>
            <a:r>
              <a:rPr lang="en-US" sz="2400" dirty="0">
                <a:latin typeface="Vikaas" pitchFamily="82" charset="2"/>
              </a:rPr>
              <a:t>«\ </a:t>
            </a:r>
            <a:r>
              <a:rPr lang="en-US" sz="2400" dirty="0" err="1">
                <a:latin typeface="Vikaas" pitchFamily="82" charset="2"/>
              </a:rPr>
              <a:t>n_óe</a:t>
            </a:r>
            <a:r>
              <a:rPr lang="en-US" sz="2400" dirty="0">
                <a:latin typeface="Vikaas" pitchFamily="82" charset="2"/>
              </a:rPr>
              <a:t>~Æ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Vikaas" pitchFamily="82" charset="2"/>
              </a:rPr>
              <a:t>ÔáTb˜ÍqT</a:t>
            </a:r>
            <a:r>
              <a:rPr lang="en-US" sz="2800" b="1" dirty="0">
                <a:latin typeface="Vikaas" pitchFamily="82" charset="2"/>
              </a:rPr>
              <a:t> </a:t>
            </a:r>
            <a:r>
              <a:rPr lang="en-US" sz="2800" b="1" dirty="0" err="1">
                <a:latin typeface="Vikaas" pitchFamily="82" charset="2"/>
              </a:rPr>
              <a:t>eT</a:t>
            </a:r>
            <a:r>
              <a:rPr lang="en-US" sz="2800" b="1" dirty="0">
                <a:latin typeface="Vikaas" pitchFamily="82" charset="2"/>
              </a:rPr>
              <a:t>]</a:t>
            </a:r>
            <a:r>
              <a:rPr lang="en-US" sz="2800" b="1" dirty="0" err="1">
                <a:latin typeface="Vikaas" pitchFamily="82" charset="2"/>
              </a:rPr>
              <a:t>jáTT</a:t>
            </a:r>
            <a:r>
              <a:rPr lang="en-US" sz="2800" b="1" dirty="0">
                <a:latin typeface="Vikaas" pitchFamily="82" charset="2"/>
              </a:rPr>
              <a:t> </a:t>
            </a:r>
            <a:r>
              <a:rPr lang="en-US" sz="2800" b="1" dirty="0" err="1">
                <a:latin typeface="Vikaas" pitchFamily="82" charset="2"/>
              </a:rPr>
              <a:t>dŸTHMT</a:t>
            </a:r>
            <a:r>
              <a:rPr lang="en-US" sz="2800" b="1" dirty="0">
                <a:latin typeface="Vikaas" pitchFamily="82" charset="2"/>
              </a:rPr>
              <a:t> :</a:t>
            </a:r>
            <a:br>
              <a:rPr lang="en-US" sz="2800" b="1" dirty="0">
                <a:latin typeface="Vikaas" pitchFamily="82" charset="2"/>
              </a:rPr>
            </a:br>
            <a:r>
              <a:rPr lang="en-US" sz="2800" b="1" dirty="0">
                <a:latin typeface="Vikaas" pitchFamily="82" charset="2"/>
              </a:rPr>
              <a:t/>
            </a:r>
            <a:br>
              <a:rPr lang="en-US" sz="2800" b="1" dirty="0">
                <a:latin typeface="Vikaas" pitchFamily="82" charset="2"/>
              </a:rPr>
            </a:br>
            <a:r>
              <a:rPr lang="en-US" sz="2800" dirty="0">
                <a:latin typeface="Vikaas" pitchFamily="82" charset="2"/>
              </a:rPr>
              <a:t>·	</a:t>
            </a:r>
            <a:r>
              <a:rPr lang="en-US" sz="2800" dirty="0" err="1">
                <a:latin typeface="Vikaas" pitchFamily="82" charset="2"/>
              </a:rPr>
              <a:t>dŸTHMT</a:t>
            </a:r>
            <a:r>
              <a:rPr lang="en-US" sz="2800" dirty="0">
                <a:latin typeface="Vikaas" pitchFamily="82" charset="2"/>
              </a:rPr>
              <a:t> ™V²#áÌ]¿£ ¹¿+ç&lt;Š+ &lt;‘Çs </a:t>
            </a:r>
            <a:r>
              <a:rPr lang="en-US" sz="2800" dirty="0" err="1">
                <a:latin typeface="Vikaas" pitchFamily="82" charset="2"/>
              </a:rPr>
              <a:t>Xæ</a:t>
            </a:r>
            <a:r>
              <a:rPr lang="en-US" sz="2800" dirty="0">
                <a:latin typeface="Vikaas" pitchFamily="82" charset="2"/>
              </a:rPr>
              <a:t>{</a:t>
            </a:r>
            <a:r>
              <a:rPr lang="en-US" sz="2800" dirty="0" err="1">
                <a:latin typeface="Vikaas" pitchFamily="82" charset="2"/>
              </a:rPr>
              <a:t>ìýÉÕ</a:t>
            </a:r>
            <a:r>
              <a:rPr lang="en-US" sz="2800" dirty="0">
                <a:latin typeface="Vikaas" pitchFamily="82" charset="2"/>
              </a:rPr>
              <a:t>{Ù *+Å£” @</a:t>
            </a:r>
            <a:r>
              <a:rPr lang="en-US" sz="2800" dirty="0" err="1">
                <a:latin typeface="Vikaas" pitchFamily="82" charset="2"/>
              </a:rPr>
              <a:t>sÁÎ</a:t>
            </a:r>
            <a:r>
              <a:rPr lang="en-US" sz="2800" dirty="0">
                <a:latin typeface="Vikaas" pitchFamily="82" charset="2"/>
              </a:rPr>
              <a:t>]º </a:t>
            </a:r>
            <a:r>
              <a:rPr lang="en-US" sz="2800" dirty="0" err="1">
                <a:latin typeface="Vikaas" pitchFamily="82" charset="2"/>
              </a:rPr>
              <a:t>eTVŸä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dŸeTTç</a:t>
            </a:r>
            <a:r>
              <a:rPr lang="en-US" sz="2800" dirty="0">
                <a:latin typeface="Vikaas" pitchFamily="82" charset="2"/>
              </a:rPr>
              <a:t>&lt;‘\T, </a:t>
            </a:r>
            <a:r>
              <a:rPr lang="en-US" sz="2800" dirty="0" err="1">
                <a:latin typeface="Vikaas" pitchFamily="82" charset="2"/>
              </a:rPr>
              <a:t>ÔáÔáà</a:t>
            </a:r>
            <a:r>
              <a:rPr lang="en-US" sz="2800" dirty="0">
                <a:latin typeface="Vikaas" pitchFamily="82" charset="2"/>
              </a:rPr>
              <a:t>+‹+~</a:t>
            </a:r>
            <a:r>
              <a:rPr lang="en-US" sz="2800" dirty="0" err="1">
                <a:latin typeface="Vikaas" pitchFamily="82" charset="2"/>
              </a:rPr>
              <a:t>óÔá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ç|Ÿ</a:t>
            </a:r>
            <a:r>
              <a:rPr lang="en-US" sz="2800" dirty="0">
                <a:latin typeface="Vikaas" pitchFamily="82" charset="2"/>
              </a:rPr>
              <a:t>&lt;</a:t>
            </a:r>
            <a:r>
              <a:rPr lang="en-US" sz="2800" dirty="0" err="1">
                <a:latin typeface="Vikaas" pitchFamily="82" charset="2"/>
              </a:rPr>
              <a:t>ûXæ</a:t>
            </a:r>
            <a:r>
              <a:rPr lang="en-US" sz="2800" dirty="0">
                <a:latin typeface="Vikaas" pitchFamily="82" charset="2"/>
              </a:rPr>
              <a:t>\</a:t>
            </a:r>
            <a:r>
              <a:rPr lang="en-US" sz="2800" dirty="0" err="1">
                <a:latin typeface="Vikaas" pitchFamily="82" charset="2"/>
              </a:rPr>
              <a:t>ýË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ÔáÐq</a:t>
            </a:r>
            <a:r>
              <a:rPr lang="en-US" sz="2800" dirty="0">
                <a:latin typeface="Vikaas" pitchFamily="82" charset="2"/>
              </a:rPr>
              <a:t> #</a:t>
            </a:r>
            <a:r>
              <a:rPr lang="en-US" sz="2800" dirty="0" err="1">
                <a:latin typeface="Vikaas" pitchFamily="82" charset="2"/>
              </a:rPr>
              <a:t>ásÁ</a:t>
            </a:r>
            <a:r>
              <a:rPr lang="en-US" sz="2800" dirty="0">
                <a:latin typeface="Vikaas" pitchFamily="82" charset="2"/>
              </a:rPr>
              <a:t>«\T Â&gt;Õ¿=</a:t>
            </a:r>
            <a:r>
              <a:rPr lang="en-US" sz="2800" dirty="0" err="1">
                <a:latin typeface="Vikaas" pitchFamily="82" charset="2"/>
              </a:rPr>
              <a:t>q&amp;ƒ</a:t>
            </a:r>
            <a:r>
              <a:rPr lang="en-US" sz="2800" dirty="0">
                <a:latin typeface="Vikaas" pitchFamily="82" charset="2"/>
              </a:rPr>
              <a:t>+.</a:t>
            </a:r>
            <a:br>
              <a:rPr lang="en-US" sz="2800" dirty="0">
                <a:latin typeface="Vikaas" pitchFamily="82" charset="2"/>
              </a:rPr>
            </a:br>
            <a:r>
              <a:rPr lang="en-US" sz="2800" dirty="0">
                <a:latin typeface="Vikaas" pitchFamily="82" charset="2"/>
              </a:rPr>
              <a:t>·	‡ </a:t>
            </a:r>
            <a:r>
              <a:rPr lang="en-US" sz="2800" dirty="0" err="1">
                <a:latin typeface="Vikaas" pitchFamily="82" charset="2"/>
              </a:rPr>
              <a:t>eT</a:t>
            </a:r>
            <a:r>
              <a:rPr lang="en-US" sz="2800" dirty="0">
                <a:latin typeface="Vikaas" pitchFamily="82" charset="2"/>
              </a:rPr>
              <a:t>&lt;</a:t>
            </a:r>
            <a:r>
              <a:rPr lang="en-US" sz="2800" dirty="0" err="1">
                <a:latin typeface="Vikaas" pitchFamily="82" charset="2"/>
              </a:rPr>
              <a:t>óŠ«q</a:t>
            </a:r>
            <a:r>
              <a:rPr lang="en-US" sz="2800" dirty="0">
                <a:latin typeface="Vikaas" pitchFamily="82" charset="2"/>
              </a:rPr>
              <a:t> ‹+&gt;±Þ²U²Ôá+ýË </a:t>
            </a:r>
            <a:r>
              <a:rPr lang="en-US" sz="2800" dirty="0" err="1">
                <a:latin typeface="Vikaas" pitchFamily="82" charset="2"/>
              </a:rPr>
              <a:t>dŸTHMT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dŸ+uó</a:t>
            </a:r>
            <a:r>
              <a:rPr lang="en-US" sz="2800" dirty="0">
                <a:latin typeface="Vikaas" pitchFamily="82" charset="2"/>
              </a:rPr>
              <a:t>„$+ºq+&lt;</a:t>
            </a:r>
            <a:r>
              <a:rPr lang="en-US" sz="2800" dirty="0" err="1">
                <a:latin typeface="Vikaas" pitchFamily="82" charset="2"/>
              </a:rPr>
              <a:t>ŠTq</a:t>
            </a:r>
            <a:r>
              <a:rPr lang="en-US" sz="2800" dirty="0">
                <a:latin typeface="Vikaas" pitchFamily="82" charset="2"/>
              </a:rPr>
              <a:t>, </a:t>
            </a:r>
            <a:r>
              <a:rPr lang="en-US" sz="2800" dirty="0" err="1">
                <a:latin typeface="Vikaas" pitchFamily="82" charset="2"/>
              </a:rPr>
              <a:t>dŸTHMT</a:t>
            </a:r>
            <a:r>
              <a:rPr lang="en-US" sz="2800" dirty="0">
                <a:latin typeface="Vikaas" pitchFamily="82" charset="2"/>
              </a:rPr>
              <a:t> ™V²#áÌ]¿£ $</a:t>
            </a:r>
            <a:r>
              <a:rPr lang="en-US" sz="2800" dirty="0" err="1">
                <a:latin typeface="Vikaas" pitchFamily="82" charset="2"/>
              </a:rPr>
              <a:t>wŸjáT+ýË</a:t>
            </a:r>
            <a:r>
              <a:rPr lang="en-US" sz="2800" dirty="0">
                <a:latin typeface="Vikaas" pitchFamily="82" charset="2"/>
              </a:rPr>
              <a:t> ‚|ŸÎ{Ë¢ #</a:t>
            </a:r>
            <a:r>
              <a:rPr lang="en-US" sz="2800" dirty="0" err="1">
                <a:latin typeface="Vikaas" pitchFamily="82" charset="2"/>
              </a:rPr>
              <a:t>ásÁ</a:t>
            </a:r>
            <a:r>
              <a:rPr lang="en-US" sz="2800" dirty="0">
                <a:latin typeface="Vikaas" pitchFamily="82" charset="2"/>
              </a:rPr>
              <a:t>«\T Â&gt;Õ¿=</a:t>
            </a:r>
            <a:r>
              <a:rPr lang="en-US" sz="2800" dirty="0" err="1">
                <a:latin typeface="Vikaas" pitchFamily="82" charset="2"/>
              </a:rPr>
              <a:t>qe</a:t>
            </a:r>
            <a:r>
              <a:rPr lang="en-US" sz="2800" dirty="0">
                <a:latin typeface="Vikaas" pitchFamily="82" charset="2"/>
              </a:rPr>
              <a:t>\d¾q </a:t>
            </a:r>
            <a:r>
              <a:rPr lang="en-US" sz="2800" dirty="0" err="1">
                <a:latin typeface="Vikaas" pitchFamily="82" charset="2"/>
              </a:rPr>
              <a:t>nedŸsÁ</a:t>
            </a:r>
            <a:r>
              <a:rPr lang="en-US" sz="2800" dirty="0">
                <a:latin typeface="Vikaas" pitchFamily="82" charset="2"/>
              </a:rPr>
              <a:t>+ </a:t>
            </a:r>
            <a:r>
              <a:rPr lang="en-US" sz="2800" dirty="0" err="1">
                <a:latin typeface="Vikaas" pitchFamily="82" charset="2"/>
              </a:rPr>
              <a:t>n+Ôá</a:t>
            </a:r>
            <a:r>
              <a:rPr lang="en-US" sz="2800" dirty="0">
                <a:latin typeface="Vikaas" pitchFamily="82" charset="2"/>
              </a:rPr>
              <a:t>&gt;± </a:t>
            </a:r>
            <a:r>
              <a:rPr lang="en-US" sz="2800" dirty="0" err="1">
                <a:latin typeface="Vikaas" pitchFamily="82" charset="2"/>
              </a:rPr>
              <a:t>ýñ</a:t>
            </a:r>
            <a:r>
              <a:rPr lang="en-US" sz="2800" dirty="0">
                <a:latin typeface="Vikaas" pitchFamily="82" charset="2"/>
              </a:rPr>
              <a:t>¿£</a:t>
            </a:r>
            <a:r>
              <a:rPr lang="en-US" sz="2800" dirty="0" err="1">
                <a:latin typeface="Vikaas" pitchFamily="82" charset="2"/>
              </a:rPr>
              <a:t>bþe#áTÌ</a:t>
            </a:r>
            <a:r>
              <a:rPr lang="en-US" sz="2800" dirty="0">
                <a:latin typeface="Vikaas" pitchFamily="82" charset="2"/>
              </a:rPr>
              <a:t>.</a:t>
            </a:r>
            <a:br>
              <a:rPr lang="en-US" sz="2800" dirty="0">
                <a:latin typeface="Vikaas" pitchFamily="82" charset="2"/>
              </a:rPr>
            </a:br>
            <a:r>
              <a:rPr lang="en-US" sz="2800" dirty="0">
                <a:latin typeface="Vikaas" pitchFamily="82" charset="2"/>
              </a:rPr>
              <a:t>·	</a:t>
            </a:r>
            <a:r>
              <a:rPr lang="en-US" sz="2800" dirty="0" err="1">
                <a:latin typeface="Vikaas" pitchFamily="82" charset="2"/>
              </a:rPr>
              <a:t>Xæ</a:t>
            </a:r>
            <a:r>
              <a:rPr lang="en-US" sz="2800" dirty="0">
                <a:latin typeface="Vikaas" pitchFamily="82" charset="2"/>
              </a:rPr>
              <a:t>{</a:t>
            </a:r>
            <a:r>
              <a:rPr lang="en-US" sz="2800" dirty="0" err="1">
                <a:latin typeface="Vikaas" pitchFamily="82" charset="2"/>
              </a:rPr>
              <a:t>ìýÉÕ</a:t>
            </a:r>
            <a:r>
              <a:rPr lang="en-US" sz="2800" dirty="0">
                <a:latin typeface="Vikaas" pitchFamily="82" charset="2"/>
              </a:rPr>
              <a:t>{Ù *+Å£”\ </a:t>
            </a:r>
            <a:r>
              <a:rPr lang="en-US" sz="2800" dirty="0" err="1">
                <a:latin typeface="Vikaas" pitchFamily="82" charset="2"/>
              </a:rPr>
              <a:t>ÔájáÖ¯ýË</a:t>
            </a:r>
            <a:r>
              <a:rPr lang="en-US" sz="2800" dirty="0">
                <a:latin typeface="Vikaas" pitchFamily="82" charset="2"/>
              </a:rPr>
              <a:t> uó²sÁrjáT |Ÿ]</a:t>
            </a:r>
            <a:r>
              <a:rPr lang="en-US" sz="2800" dirty="0" err="1">
                <a:latin typeface="Vikaas" pitchFamily="82" charset="2"/>
              </a:rPr>
              <a:t>çXøeT</a:t>
            </a:r>
            <a:r>
              <a:rPr lang="en-US" sz="2800" dirty="0">
                <a:latin typeface="Vikaas" pitchFamily="82" charset="2"/>
              </a:rPr>
              <a:t>\T, @</a:t>
            </a:r>
            <a:r>
              <a:rPr lang="en-US" sz="2800" dirty="0" err="1">
                <a:latin typeface="Vikaas" pitchFamily="82" charset="2"/>
              </a:rPr>
              <a:t>Èúà</a:t>
            </a:r>
            <a:r>
              <a:rPr lang="en-US" sz="2800" dirty="0">
                <a:latin typeface="Vikaas" pitchFamily="82" charset="2"/>
              </a:rPr>
              <a:t>\T </a:t>
            </a:r>
            <a:r>
              <a:rPr lang="en-US" sz="2800" dirty="0" err="1">
                <a:latin typeface="Vikaas" pitchFamily="82" charset="2"/>
              </a:rPr>
              <a:t>ÔáÐq</a:t>
            </a:r>
            <a:r>
              <a:rPr lang="en-US" sz="2800" dirty="0">
                <a:latin typeface="Vikaas" pitchFamily="82" charset="2"/>
              </a:rPr>
              <a:t> #</a:t>
            </a:r>
            <a:r>
              <a:rPr lang="en-US" sz="2800" dirty="0" err="1">
                <a:latin typeface="Vikaas" pitchFamily="82" charset="2"/>
              </a:rPr>
              <a:t>ásÁ</a:t>
            </a:r>
            <a:r>
              <a:rPr lang="en-US" sz="2800" dirty="0">
                <a:latin typeface="Vikaas" pitchFamily="82" charset="2"/>
              </a:rPr>
              <a:t>«\T #û|Ÿ³¼e#áTÌ. </a:t>
            </a:r>
            <a:r>
              <a:rPr lang="en-US" sz="2800" dirty="0" err="1">
                <a:latin typeface="Vikaas" pitchFamily="82" charset="2"/>
              </a:rPr>
              <a:t>nsTTÔû</a:t>
            </a:r>
            <a:r>
              <a:rPr lang="en-US" sz="2800" dirty="0">
                <a:latin typeface="Vikaas" pitchFamily="82" charset="2"/>
              </a:rPr>
              <a:t> n¹s_jáÖ </a:t>
            </a:r>
            <a:r>
              <a:rPr lang="en-US" sz="2800" dirty="0" err="1">
                <a:latin typeface="Vikaas" pitchFamily="82" charset="2"/>
              </a:rPr>
              <a:t>dŸeTTç</a:t>
            </a:r>
            <a:r>
              <a:rPr lang="en-US" sz="2800" dirty="0">
                <a:latin typeface="Vikaas" pitchFamily="82" charset="2"/>
              </a:rPr>
              <a:t>&lt;Š </a:t>
            </a:r>
            <a:r>
              <a:rPr lang="en-US" sz="2800" dirty="0" err="1">
                <a:latin typeface="Vikaas" pitchFamily="82" charset="2"/>
              </a:rPr>
              <a:t>çbÍ+Ôá+ýË</a:t>
            </a:r>
            <a:r>
              <a:rPr lang="en-US" sz="2800" dirty="0">
                <a:latin typeface="Vikaas" pitchFamily="82" charset="2"/>
              </a:rPr>
              <a:t> Å£L&amp;† </a:t>
            </a:r>
            <a:r>
              <a:rPr lang="en-US" sz="2800" dirty="0" err="1">
                <a:latin typeface="Vikaas" pitchFamily="82" charset="2"/>
              </a:rPr>
              <a:t>çXø</a:t>
            </a:r>
            <a:r>
              <a:rPr lang="en-US" sz="2800" dirty="0">
                <a:latin typeface="Vikaas" pitchFamily="82" charset="2"/>
              </a:rPr>
              <a:t>&lt;ŠÆ eV¾²+#*.</a:t>
            </a:r>
            <a:br>
              <a:rPr lang="en-US" sz="2800" dirty="0">
                <a:latin typeface="Vikaas" pitchFamily="82" charset="2"/>
              </a:rPr>
            </a:br>
            <a:r>
              <a:rPr lang="en-US" sz="2800" dirty="0">
                <a:latin typeface="Vikaas" pitchFamily="82" charset="2"/>
              </a:rPr>
              <a:t>·	&lt;Š&gt;</a:t>
            </a:r>
            <a:r>
              <a:rPr lang="en-US" sz="2800" dirty="0" err="1">
                <a:latin typeface="Vikaas" pitchFamily="82" charset="2"/>
              </a:rPr>
              <a:t>Ã#ásÁ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kÍÆ|Ÿq</a:t>
            </a:r>
            <a:r>
              <a:rPr lang="en-US" sz="2800" dirty="0">
                <a:latin typeface="Vikaas" pitchFamily="82" charset="2"/>
              </a:rPr>
              <a:t> $</a:t>
            </a:r>
            <a:r>
              <a:rPr lang="en-US" sz="2800" dirty="0" err="1">
                <a:latin typeface="Vikaas" pitchFamily="82" charset="2"/>
              </a:rPr>
              <a:t>wŸjáT+ýË</a:t>
            </a:r>
            <a:r>
              <a:rPr lang="en-US" sz="2800" dirty="0">
                <a:latin typeface="Vikaas" pitchFamily="82" charset="2"/>
              </a:rPr>
              <a:t> dŸ+U²«Ôáˆ¿£ </a:t>
            </a:r>
            <a:r>
              <a:rPr lang="en-US" sz="2800" dirty="0" err="1">
                <a:latin typeface="Vikaas" pitchFamily="82" charset="2"/>
              </a:rPr>
              <a:t>qeTÖH</a:t>
            </a:r>
            <a:r>
              <a:rPr lang="en-US" sz="2800" dirty="0">
                <a:latin typeface="Vikaas" pitchFamily="82" charset="2"/>
              </a:rPr>
              <a:t> </a:t>
            </a:r>
            <a:r>
              <a:rPr lang="en-US" sz="2800" dirty="0" err="1">
                <a:latin typeface="Vikaas" pitchFamily="82" charset="2"/>
              </a:rPr>
              <a:t>nÔá</a:t>
            </a:r>
            <a:r>
              <a:rPr lang="en-US" sz="2800" dirty="0">
                <a:latin typeface="Vikaas" pitchFamily="82" charset="2"/>
              </a:rPr>
              <a:t>«+</a:t>
            </a:r>
            <a:r>
              <a:rPr lang="en-US" sz="2800" dirty="0" err="1">
                <a:latin typeface="Vikaas" pitchFamily="82" charset="2"/>
              </a:rPr>
              <a:t>Ôá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n“ysÁ</a:t>
            </a:r>
            <a:r>
              <a:rPr lang="en-US" sz="2800" dirty="0">
                <a:latin typeface="Vikaas" pitchFamily="82" charset="2"/>
              </a:rPr>
              <a:t>«+.</a:t>
            </a:r>
            <a:br>
              <a:rPr lang="en-US" sz="2800" dirty="0">
                <a:latin typeface="Vikaas" pitchFamily="82" charset="2"/>
              </a:rPr>
            </a:br>
            <a:r>
              <a:rPr lang="en-US" sz="2800" dirty="0">
                <a:latin typeface="Vikaas" pitchFamily="82" charset="2"/>
              </a:rPr>
              <a:t>·	sçwŸ¼ @</a:t>
            </a:r>
            <a:r>
              <a:rPr lang="en-US" sz="2800" dirty="0" err="1">
                <a:latin typeface="Vikaas" pitchFamily="82" charset="2"/>
              </a:rPr>
              <a:t>Èúà</a:t>
            </a:r>
            <a:r>
              <a:rPr lang="en-US" sz="2800" dirty="0">
                <a:latin typeface="Vikaas" pitchFamily="82" charset="2"/>
              </a:rPr>
              <a:t>\Å£L, ‚</a:t>
            </a:r>
            <a:r>
              <a:rPr lang="en-US" sz="2800" dirty="0" err="1">
                <a:latin typeface="Vikaas" pitchFamily="82" charset="2"/>
              </a:rPr>
              <a:t>ÔásÁ</a:t>
            </a:r>
            <a:r>
              <a:rPr lang="en-US" sz="2800" dirty="0">
                <a:latin typeface="Vikaas" pitchFamily="82" charset="2"/>
              </a:rPr>
              <a:t> |Ÿ]XË&lt;</a:t>
            </a:r>
            <a:r>
              <a:rPr lang="en-US" sz="2800" dirty="0" err="1">
                <a:latin typeface="Vikaas" pitchFamily="82" charset="2"/>
              </a:rPr>
              <a:t>óŠÅ</a:t>
            </a:r>
            <a:r>
              <a:rPr lang="en-US" sz="2800" dirty="0">
                <a:latin typeface="Vikaas" pitchFamily="82" charset="2"/>
              </a:rPr>
              <a:t>£”\Å£L, €</a:t>
            </a:r>
            <a:r>
              <a:rPr lang="en-US" sz="2800" dirty="0" err="1">
                <a:latin typeface="Vikaas" pitchFamily="82" charset="2"/>
              </a:rPr>
              <a:t>dŸ¿ìï</a:t>
            </a:r>
            <a:r>
              <a:rPr lang="en-US" sz="2800" dirty="0">
                <a:latin typeface="Vikaas" pitchFamily="82" charset="2"/>
              </a:rPr>
              <a:t> &gt;·\ y]¹¿ </a:t>
            </a:r>
            <a:r>
              <a:rPr lang="en-US" sz="2800" dirty="0" err="1">
                <a:latin typeface="Vikaas" pitchFamily="82" charset="2"/>
              </a:rPr>
              <a:t>n+Ôá</a:t>
            </a:r>
            <a:r>
              <a:rPr lang="en-US" sz="2800" dirty="0">
                <a:latin typeface="Vikaas" pitchFamily="82" charset="2"/>
              </a:rPr>
              <a:t>]¿£Œ </a:t>
            </a:r>
            <a:r>
              <a:rPr lang="en-US" sz="2800" dirty="0" err="1">
                <a:latin typeface="Vikaas" pitchFamily="82" charset="2"/>
              </a:rPr>
              <a:t>dŸeÖ</a:t>
            </a:r>
            <a:r>
              <a:rPr lang="en-US" sz="2800" dirty="0">
                <a:latin typeface="Vikaas" pitchFamily="82" charset="2"/>
              </a:rPr>
              <a:t>#</a:t>
            </a:r>
            <a:r>
              <a:rPr lang="en-US" sz="2800" dirty="0" err="1">
                <a:latin typeface="Vikaas" pitchFamily="82" charset="2"/>
              </a:rPr>
              <a:t>sÁ</a:t>
            </a:r>
            <a:r>
              <a:rPr lang="en-US" sz="2800" dirty="0">
                <a:latin typeface="Vikaas" pitchFamily="82" charset="2"/>
              </a:rPr>
              <a:t>+ n+&lt;</a:t>
            </a:r>
            <a:r>
              <a:rPr lang="en-US" sz="2800" dirty="0" err="1">
                <a:latin typeface="Vikaas" pitchFamily="82" charset="2"/>
              </a:rPr>
              <a:t>ŠCñjáÖ</a:t>
            </a:r>
            <a:r>
              <a:rPr lang="en-US" sz="2800" dirty="0">
                <a:latin typeface="Vikaas" pitchFamily="82" charset="2"/>
              </a:rPr>
              <a:t>*.</a:t>
            </a:r>
            <a:br>
              <a:rPr lang="en-US" sz="2800" dirty="0">
                <a:latin typeface="Vikaas" pitchFamily="82" charset="2"/>
              </a:rPr>
            </a:br>
            <a:r>
              <a:rPr lang="en-US" sz="2800" dirty="0">
                <a:latin typeface="Vikaas" pitchFamily="82" charset="2"/>
              </a:rPr>
              <a:t>·	</a:t>
            </a:r>
            <a:r>
              <a:rPr lang="en-US" sz="2800" dirty="0" err="1">
                <a:latin typeface="Vikaas" pitchFamily="82" charset="2"/>
              </a:rPr>
              <a:t>bõsÁT</a:t>
            </a:r>
            <a:r>
              <a:rPr lang="en-US" sz="2800" dirty="0">
                <a:latin typeface="Vikaas" pitchFamily="82" charset="2"/>
              </a:rPr>
              <a:t>&gt;·</a:t>
            </a:r>
            <a:r>
              <a:rPr lang="en-US" sz="2800" dirty="0" err="1">
                <a:latin typeface="Vikaas" pitchFamily="82" charset="2"/>
              </a:rPr>
              <a:t>TqeÚq</a:t>
            </a:r>
            <a:r>
              <a:rPr lang="en-US" sz="2800" dirty="0">
                <a:latin typeface="Vikaas" pitchFamily="82" charset="2"/>
              </a:rPr>
              <a:t>• </a:t>
            </a:r>
            <a:r>
              <a:rPr lang="en-US" sz="2800" dirty="0" err="1">
                <a:latin typeface="Vikaas" pitchFamily="82" charset="2"/>
              </a:rPr>
              <a:t>eTjáTH</a:t>
            </a:r>
            <a:r>
              <a:rPr lang="en-US" sz="2800" dirty="0">
                <a:latin typeface="Vikaas" pitchFamily="82" charset="2"/>
              </a:rPr>
              <a:t>ˆ</a:t>
            </a:r>
            <a:r>
              <a:rPr lang="en-US" sz="2800" dirty="0" err="1">
                <a:latin typeface="Vikaas" pitchFamily="82" charset="2"/>
              </a:rPr>
              <a:t>sY</a:t>
            </a:r>
            <a:r>
              <a:rPr lang="en-US" sz="2800" dirty="0">
                <a:latin typeface="Vikaas" pitchFamily="82" charset="2"/>
              </a:rPr>
              <a:t>, ‚+&amp;ÃHûw¾jáÖ, &lt;¸‘jYTý²+&amp;Ž e+{ì &lt;</a:t>
            </a:r>
            <a:r>
              <a:rPr lang="en-US" sz="2800" dirty="0" err="1">
                <a:latin typeface="Vikaas" pitchFamily="82" charset="2"/>
              </a:rPr>
              <a:t>ûXæ</a:t>
            </a:r>
            <a:r>
              <a:rPr lang="en-US" sz="2800" dirty="0">
                <a:latin typeface="Vikaas" pitchFamily="82" charset="2"/>
              </a:rPr>
              <a:t>\</a:t>
            </a:r>
            <a:r>
              <a:rPr lang="en-US" sz="2800" dirty="0" err="1">
                <a:latin typeface="Vikaas" pitchFamily="82" charset="2"/>
              </a:rPr>
              <a:t>qT</a:t>
            </a:r>
            <a:r>
              <a:rPr lang="en-US" sz="2800" dirty="0">
                <a:latin typeface="Vikaas" pitchFamily="82" charset="2"/>
              </a:rPr>
              <a:t> </a:t>
            </a:r>
            <a:r>
              <a:rPr lang="en-US" sz="2800" dirty="0" err="1">
                <a:latin typeface="Vikaas" pitchFamily="82" charset="2"/>
              </a:rPr>
              <a:t>dŸTHMT</a:t>
            </a:r>
            <a:r>
              <a:rPr lang="en-US" sz="2800" dirty="0">
                <a:latin typeface="Vikaas" pitchFamily="82" charset="2"/>
              </a:rPr>
              <a:t> ™V²#áÌ]¿£ d¾dŸ¼yŽTà e+{ì </a:t>
            </a:r>
            <a:r>
              <a:rPr lang="en-US" sz="2800" dirty="0" err="1">
                <a:latin typeface="Vikaas" pitchFamily="82" charset="2"/>
              </a:rPr>
              <a:t>n+Xæ</a:t>
            </a:r>
            <a:r>
              <a:rPr lang="en-US" sz="2800" dirty="0">
                <a:latin typeface="Vikaas" pitchFamily="82" charset="2"/>
              </a:rPr>
              <a:t>\ $</a:t>
            </a:r>
            <a:r>
              <a:rPr lang="en-US" sz="2800" dirty="0" err="1">
                <a:latin typeface="Vikaas" pitchFamily="82" charset="2"/>
              </a:rPr>
              <a:t>wŸjáT+ýË</a:t>
            </a:r>
            <a:r>
              <a:rPr lang="en-US" sz="2800" dirty="0">
                <a:latin typeface="Vikaas" pitchFamily="82" charset="2"/>
              </a:rPr>
              <a:t> &lt;Šw¾¼ ™|³T¼¿Ãy*.</a:t>
            </a:r>
            <a:br>
              <a:rPr lang="en-US" sz="2800" dirty="0">
                <a:latin typeface="Vikaas" pitchFamily="82" charset="2"/>
              </a:rPr>
            </a:br>
            <a:r>
              <a:rPr lang="en-US" sz="2800" dirty="0">
                <a:latin typeface="Vikaas" pitchFamily="82" charset="2"/>
              </a:rPr>
              <a:t>‡ ™|Õ </a:t>
            </a:r>
            <a:r>
              <a:rPr lang="en-US" sz="2800" dirty="0" err="1">
                <a:latin typeface="Vikaas" pitchFamily="82" charset="2"/>
              </a:rPr>
              <a:t>n+Xæ</a:t>
            </a:r>
            <a:r>
              <a:rPr lang="en-US" sz="2800" dirty="0">
                <a:latin typeface="Vikaas" pitchFamily="82" charset="2"/>
              </a:rPr>
              <a:t>\Å£” </a:t>
            </a:r>
            <a:r>
              <a:rPr lang="en-US" sz="2800" dirty="0" err="1">
                <a:latin typeface="Vikaas" pitchFamily="82" charset="2"/>
              </a:rPr>
              <a:t>dŸ</a:t>
            </a:r>
            <a:r>
              <a:rPr lang="en-US" sz="2800" dirty="0">
                <a:latin typeface="Vikaas" pitchFamily="82" charset="2"/>
              </a:rPr>
              <a:t>+‹+~ó+º </a:t>
            </a:r>
            <a:r>
              <a:rPr lang="en-US" sz="2800" dirty="0" err="1">
                <a:latin typeface="Vikaas" pitchFamily="82" charset="2"/>
              </a:rPr>
              <a:t>bÍ</a:t>
            </a:r>
            <a:r>
              <a:rPr lang="en-US" sz="2800" dirty="0">
                <a:latin typeface="Vikaas" pitchFamily="82" charset="2"/>
              </a:rPr>
              <a:t>]</a:t>
            </a:r>
            <a:r>
              <a:rPr lang="en-US" sz="2800" dirty="0" err="1">
                <a:latin typeface="Vikaas" pitchFamily="82" charset="2"/>
              </a:rPr>
              <a:t>çXæ$T</a:t>
            </a:r>
            <a:r>
              <a:rPr lang="en-US" sz="2800" dirty="0">
                <a:latin typeface="Vikaas" pitchFamily="82" charset="2"/>
              </a:rPr>
              <a:t>¿£, </a:t>
            </a:r>
            <a:r>
              <a:rPr lang="en-US" sz="2800" dirty="0" err="1">
                <a:latin typeface="Vikaas" pitchFamily="82" charset="2"/>
              </a:rPr>
              <a:t>ç|Ÿuó„TÔáÇ</a:t>
            </a:r>
            <a:r>
              <a:rPr lang="en-US" sz="2800" dirty="0">
                <a:latin typeface="Vikaas" pitchFamily="82" charset="2"/>
              </a:rPr>
              <a:t> @</a:t>
            </a:r>
            <a:r>
              <a:rPr lang="en-US" sz="2800" dirty="0" err="1">
                <a:latin typeface="Vikaas" pitchFamily="82" charset="2"/>
              </a:rPr>
              <a:t>CÉúà</a:t>
            </a:r>
            <a:r>
              <a:rPr lang="en-US" sz="2800" dirty="0">
                <a:latin typeface="Vikaas" pitchFamily="82" charset="2"/>
              </a:rPr>
              <a:t>\ÔÃ ÿ¿£ </a:t>
            </a:r>
            <a:r>
              <a:rPr lang="en-US" sz="2800" dirty="0" err="1">
                <a:latin typeface="Vikaas" pitchFamily="82" charset="2"/>
              </a:rPr>
              <a:t>dŸ</a:t>
            </a:r>
            <a:r>
              <a:rPr lang="en-US" sz="2800" dirty="0">
                <a:latin typeface="Vikaas" pitchFamily="82" charset="2"/>
              </a:rPr>
              <a:t>+|˜ŸÖ“• @</a:t>
            </a:r>
            <a:r>
              <a:rPr lang="en-US" sz="2800" dirty="0" err="1">
                <a:latin typeface="Vikaas" pitchFamily="82" charset="2"/>
              </a:rPr>
              <a:t>sÁÎsÁT#áTÅ</a:t>
            </a:r>
            <a:r>
              <a:rPr lang="en-US" sz="2800" dirty="0">
                <a:latin typeface="Vikaas" pitchFamily="82" charset="2"/>
              </a:rPr>
              <a:t>£”“ </a:t>
            </a:r>
            <a:r>
              <a:rPr lang="en-US" sz="2800" dirty="0" err="1">
                <a:latin typeface="Vikaas" pitchFamily="82" charset="2"/>
              </a:rPr>
              <a:t>dŸÇjáT</a:t>
            </a:r>
            <a:r>
              <a:rPr lang="en-US" sz="2800" dirty="0">
                <a:latin typeface="Vikaas" pitchFamily="82" charset="2"/>
              </a:rPr>
              <a:t>+ </a:t>
            </a:r>
            <a:r>
              <a:rPr lang="en-US" sz="2800" dirty="0" err="1">
                <a:latin typeface="Vikaas" pitchFamily="82" charset="2"/>
              </a:rPr>
              <a:t>ç|ŸÜ|ŸÜïÔÃ</a:t>
            </a:r>
            <a:r>
              <a:rPr lang="en-US" sz="2800" dirty="0">
                <a:latin typeface="Vikaas" pitchFamily="82" charset="2"/>
              </a:rPr>
              <a:t> dŸVŸ²¿£]+#</a:t>
            </a:r>
            <a:r>
              <a:rPr lang="en-US" sz="2800" dirty="0" err="1">
                <a:latin typeface="Vikaas" pitchFamily="82" charset="2"/>
              </a:rPr>
              <a:t>áT¿Ãy</a:t>
            </a:r>
            <a:r>
              <a:rPr lang="en-US" sz="2800" dirty="0">
                <a:latin typeface="Vikaas" pitchFamily="82" charset="2"/>
              </a:rPr>
              <a:t>*.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err="1">
                <a:latin typeface="Vikaas" pitchFamily="82" charset="2"/>
              </a:rPr>
              <a:t>uó„Ö</a:t>
            </a:r>
            <a:r>
              <a:rPr lang="en-US" b="1" dirty="0">
                <a:latin typeface="Vikaas" pitchFamily="82" charset="2"/>
              </a:rPr>
              <a:t>¿£+|Ÿ+ :</a:t>
            </a:r>
            <a:br>
              <a:rPr lang="en-US" b="1" dirty="0">
                <a:latin typeface="Vikaas" pitchFamily="82" charset="2"/>
              </a:rPr>
            </a:br>
            <a:r>
              <a:rPr lang="en-US" dirty="0">
                <a:latin typeface="Vikaas" pitchFamily="82" charset="2"/>
              </a:rPr>
              <a:t/>
            </a:r>
            <a:br>
              <a:rPr lang="en-US" dirty="0">
                <a:latin typeface="Vikaas" pitchFamily="82" charset="2"/>
              </a:rPr>
            </a:br>
            <a:r>
              <a:rPr lang="en-US" dirty="0" err="1">
                <a:latin typeface="Vikaas" pitchFamily="82" charset="2"/>
              </a:rPr>
              <a:t>uó„Ö</a:t>
            </a:r>
            <a:r>
              <a:rPr lang="en-US" dirty="0">
                <a:latin typeface="Vikaas" pitchFamily="82" charset="2"/>
              </a:rPr>
              <a:t>¿£+</a:t>
            </a:r>
            <a:r>
              <a:rPr lang="en-US" dirty="0" err="1">
                <a:latin typeface="Vikaas" pitchFamily="82" charset="2"/>
              </a:rPr>
              <a:t>bÍ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n]¿£³¼&amp;ƒ+ÔÃ &gt;·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nqTuó„y</a:t>
            </a:r>
            <a:r>
              <a:rPr lang="en-US" dirty="0">
                <a:latin typeface="Vikaas" pitchFamily="82" charset="2"/>
              </a:rPr>
              <a:t>“• &lt;Šw¾¼ýË ™|³T¼¿=y*. &gt;·</a:t>
            </a:r>
            <a:r>
              <a:rPr lang="en-US" dirty="0" err="1">
                <a:latin typeface="Vikaas" pitchFamily="82" charset="2"/>
              </a:rPr>
              <a:t>TÈsÔY</a:t>
            </a:r>
            <a:r>
              <a:rPr lang="en-US" dirty="0">
                <a:latin typeface="Vikaas" pitchFamily="82" charset="2"/>
              </a:rPr>
              <a:t>, </a:t>
            </a:r>
            <a:r>
              <a:rPr lang="en-US" dirty="0" err="1">
                <a:latin typeface="Vikaas" pitchFamily="82" charset="2"/>
              </a:rPr>
              <a:t>ÈeTÖ</a:t>
            </a:r>
            <a:r>
              <a:rPr lang="en-US" dirty="0">
                <a:latin typeface="Vikaas" pitchFamily="82" charset="2"/>
              </a:rPr>
              <a:t>ˆ ¿±</a:t>
            </a:r>
            <a:r>
              <a:rPr lang="en-US" dirty="0" err="1">
                <a:latin typeface="Vikaas" pitchFamily="82" charset="2"/>
              </a:rPr>
              <a:t>oˆsY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uó„Ö</a:t>
            </a:r>
            <a:r>
              <a:rPr lang="en-US" dirty="0">
                <a:latin typeface="Vikaas" pitchFamily="82" charset="2"/>
              </a:rPr>
              <a:t>¿£+</a:t>
            </a:r>
            <a:r>
              <a:rPr lang="en-US" dirty="0" err="1">
                <a:latin typeface="Vikaas" pitchFamily="82" charset="2"/>
              </a:rPr>
              <a:t>bÍ</a:t>
            </a:r>
            <a:r>
              <a:rPr lang="en-US" dirty="0">
                <a:latin typeface="Vikaas" pitchFamily="82" charset="2"/>
              </a:rPr>
              <a:t>\T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„$+º</a:t>
            </a:r>
            <a:r>
              <a:rPr lang="en-US" dirty="0" err="1">
                <a:latin typeface="Vikaas" pitchFamily="82" charset="2"/>
              </a:rPr>
              <a:t>q|ŸÚ&amp;ƒT</a:t>
            </a:r>
            <a:r>
              <a:rPr lang="en-US" dirty="0">
                <a:latin typeface="Vikaas" pitchFamily="82" charset="2"/>
              </a:rPr>
              <a:t> ¿£*</a:t>
            </a:r>
            <a:r>
              <a:rPr lang="en-US" dirty="0" err="1">
                <a:latin typeface="Vikaas" pitchFamily="82" charset="2"/>
              </a:rPr>
              <a:t>Ðq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nqTuó„y</a:t>
            </a:r>
            <a:r>
              <a:rPr lang="en-US" dirty="0">
                <a:latin typeface="Vikaas" pitchFamily="82" charset="2"/>
              </a:rPr>
              <a:t>“•, uó²sÁÔá&lt;</a:t>
            </a:r>
            <a:r>
              <a:rPr lang="en-US" dirty="0" err="1">
                <a:latin typeface="Vikaas" pitchFamily="82" charset="2"/>
              </a:rPr>
              <a:t>ûXø+ýË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uó„Ö</a:t>
            </a:r>
            <a:r>
              <a:rPr lang="en-US" dirty="0">
                <a:latin typeface="Vikaas" pitchFamily="82" charset="2"/>
              </a:rPr>
              <a:t>¿£+</a:t>
            </a:r>
            <a:r>
              <a:rPr lang="en-US" dirty="0" err="1">
                <a:latin typeface="Vikaas" pitchFamily="82" charset="2"/>
              </a:rPr>
              <a:t>bÍ</a:t>
            </a:r>
            <a:r>
              <a:rPr lang="en-US" dirty="0">
                <a:latin typeface="Vikaas" pitchFamily="82" charset="2"/>
              </a:rPr>
              <a:t>\T </a:t>
            </a:r>
            <a:r>
              <a:rPr lang="en-US" dirty="0" err="1">
                <a:latin typeface="Vikaas" pitchFamily="82" charset="2"/>
              </a:rPr>
              <a:t>dŸ+uó</a:t>
            </a:r>
            <a:r>
              <a:rPr lang="en-US" dirty="0">
                <a:latin typeface="Vikaas" pitchFamily="82" charset="2"/>
              </a:rPr>
              <a:t>„$+#û sçcÍ¼\Å£” $</a:t>
            </a:r>
            <a:r>
              <a:rPr lang="en-US" dirty="0" err="1">
                <a:latin typeface="Vikaas" pitchFamily="82" charset="2"/>
              </a:rPr>
              <a:t>dŸï</a:t>
            </a:r>
            <a:r>
              <a:rPr lang="en-US" dirty="0">
                <a:latin typeface="Vikaas" pitchFamily="82" charset="2"/>
              </a:rPr>
              <a:t>]+|</a:t>
            </a:r>
            <a:r>
              <a:rPr lang="en-US" dirty="0" err="1">
                <a:latin typeface="Vikaas" pitchFamily="82" charset="2"/>
              </a:rPr>
              <a:t>ŸCñjáÖ</a:t>
            </a:r>
            <a:r>
              <a:rPr lang="en-US" dirty="0">
                <a:latin typeface="Vikaas" pitchFamily="82" charset="2"/>
              </a:rPr>
              <a:t>*.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33CC"/>
                </a:solidFill>
                <a:latin typeface="PallaviBold" pitchFamily="2" charset="2"/>
              </a:rPr>
              <a:t>V¾²eÖ\</a:t>
            </a:r>
            <a:r>
              <a:rPr lang="en-US" sz="5400" dirty="0" err="1" smtClean="0">
                <a:solidFill>
                  <a:srgbClr val="0033CC"/>
                </a:solidFill>
                <a:latin typeface="PallaviBold" pitchFamily="2" charset="2"/>
              </a:rPr>
              <a:t>jáÖ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\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çbÍ+ÔýË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¢ #á\¢&gt;±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eÚ+fñ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, &lt;¸‘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sY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 m&amp;†]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çbÍ+Ôá+ýË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n~ó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¿£ –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cþ’ç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&gt;·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Ôá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 –+³T+~.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esÁübÍÔá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+,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yÔesÁD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+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Hî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\¿=q• ‡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e«Ô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«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kÍ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\T ¿£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sÁeÚ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.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esÁ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&lt;Š\T,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e&amp;ƒ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&gt;·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Þøßyq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\T, nÜew¾¼, V¾²eTbÍÔá+,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yû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&amp;&gt;±\TÎ\T, #á*&gt;±\T\T e+{ì y{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ì¿ì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 ¿±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sÁDyîT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®,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çbÍD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, €d¾ï qcÍ¼\Å£” &lt;‘] 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rdŸTïH</a:t>
            </a:r>
            <a:r>
              <a:rPr lang="en-US" sz="5400" dirty="0">
                <a:solidFill>
                  <a:srgbClr val="0033CC"/>
                </a:solidFill>
                <a:latin typeface="PallaviBold" pitchFamily="2" charset="2"/>
              </a:rPr>
              <a:t>•</a:t>
            </a:r>
            <a:r>
              <a:rPr lang="en-US" sz="5400" dirty="0" err="1">
                <a:solidFill>
                  <a:srgbClr val="0033CC"/>
                </a:solidFill>
                <a:latin typeface="PallaviBold" pitchFamily="2" charset="2"/>
              </a:rPr>
              <a:t>sTT</a:t>
            </a:r>
            <a:r>
              <a:rPr lang="en-US" sz="5400" dirty="0" smtClean="0">
                <a:solidFill>
                  <a:srgbClr val="0033CC"/>
                </a:solidFill>
                <a:latin typeface="PallaviBold" pitchFamily="2" charset="2"/>
              </a:rPr>
              <a:t>.</a:t>
            </a:r>
            <a:endParaRPr lang="en-US" sz="5400" dirty="0">
              <a:solidFill>
                <a:srgbClr val="0033CC"/>
              </a:solidFill>
              <a:latin typeface="PallaviBold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Vikaas" pitchFamily="82" charset="2"/>
              </a:rPr>
              <a:t>uó„ÖbÍÔá</a:t>
            </a:r>
            <a:r>
              <a:rPr lang="en-US" b="1" dirty="0">
                <a:latin typeface="Vikaas" pitchFamily="82" charset="2"/>
              </a:rPr>
              <a:t>+:</a:t>
            </a:r>
            <a:br>
              <a:rPr lang="en-US" b="1" dirty="0">
                <a:latin typeface="Vikaas" pitchFamily="82" charset="2"/>
              </a:rPr>
            </a:br>
            <a:r>
              <a:rPr lang="en-US" dirty="0">
                <a:latin typeface="Vikaas" pitchFamily="82" charset="2"/>
              </a:rPr>
              <a:t/>
            </a:r>
            <a:br>
              <a:rPr lang="en-US" dirty="0">
                <a:latin typeface="Vikaas" pitchFamily="82" charset="2"/>
              </a:rPr>
            </a:br>
            <a:r>
              <a:rPr lang="en-US" dirty="0">
                <a:latin typeface="Vikaas" pitchFamily="82" charset="2"/>
              </a:rPr>
              <a:t>	¿=+&amp;</a:t>
            </a:r>
            <a:r>
              <a:rPr lang="en-US" dirty="0" err="1">
                <a:latin typeface="Vikaas" pitchFamily="82" charset="2"/>
              </a:rPr>
              <a:t>ƒ#á</a:t>
            </a:r>
            <a:r>
              <a:rPr lang="en-US" dirty="0">
                <a:latin typeface="Vikaas" pitchFamily="82" charset="2"/>
              </a:rPr>
              <a:t>]</a:t>
            </a:r>
            <a:r>
              <a:rPr lang="en-US" dirty="0" err="1">
                <a:latin typeface="Vikaas" pitchFamily="82" charset="2"/>
              </a:rPr>
              <a:t>jáT</a:t>
            </a:r>
            <a:r>
              <a:rPr lang="en-US" dirty="0">
                <a:latin typeface="Vikaas" pitchFamily="82" charset="2"/>
              </a:rPr>
              <a:t>\T $]Ð|Ÿ&amp;ƒ³+ &lt;‘Çs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+‹$+#û $|</a:t>
            </a:r>
            <a:r>
              <a:rPr lang="en-US" dirty="0" err="1">
                <a:latin typeface="Vikaas" pitchFamily="82" charset="2"/>
              </a:rPr>
              <a:t>ŸÔáTï</a:t>
            </a:r>
            <a:r>
              <a:rPr lang="en-US" dirty="0">
                <a:latin typeface="Vikaas" pitchFamily="82" charset="2"/>
              </a:rPr>
              <a:t> Ôá³T¼Å£”</a:t>
            </a:r>
            <a:r>
              <a:rPr lang="en-US" dirty="0" err="1">
                <a:latin typeface="Vikaas" pitchFamily="82" charset="2"/>
              </a:rPr>
              <a:t>Hû</a:t>
            </a:r>
            <a:r>
              <a:rPr lang="en-US" dirty="0">
                <a:latin typeface="Vikaas" pitchFamily="82" charset="2"/>
              </a:rPr>
              <a:t>+&lt;ŠTÅ£”, C²rjáT </a:t>
            </a:r>
            <a:r>
              <a:rPr lang="en-US" dirty="0" err="1">
                <a:latin typeface="Vikaas" pitchFamily="82" charset="2"/>
              </a:rPr>
              <a:t>dŸeÖ</a:t>
            </a:r>
            <a:r>
              <a:rPr lang="en-US" dirty="0">
                <a:latin typeface="Vikaas" pitchFamily="82" charset="2"/>
              </a:rPr>
              <a:t>#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 u²«+Å£”\ </a:t>
            </a:r>
            <a:r>
              <a:rPr lang="en-US" dirty="0" err="1">
                <a:latin typeface="Vikaas" pitchFamily="82" charset="2"/>
              </a:rPr>
              <a:t>n_óe</a:t>
            </a:r>
            <a:r>
              <a:rPr lang="en-US" dirty="0">
                <a:latin typeface="Vikaas" pitchFamily="82" charset="2"/>
              </a:rPr>
              <a:t>~Æ, </a:t>
            </a:r>
            <a:r>
              <a:rPr lang="en-US" dirty="0" err="1">
                <a:latin typeface="Vikaas" pitchFamily="82" charset="2"/>
              </a:rPr>
              <a:t>ÔáÔáà</a:t>
            </a:r>
            <a:r>
              <a:rPr lang="en-US" dirty="0">
                <a:latin typeface="Vikaas" pitchFamily="82" charset="2"/>
              </a:rPr>
              <a:t>+‹+~</a:t>
            </a:r>
            <a:r>
              <a:rPr lang="en-US" dirty="0" err="1">
                <a:latin typeface="Vikaas" pitchFamily="82" charset="2"/>
              </a:rPr>
              <a:t>óÔá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eÖ|t</a:t>
            </a:r>
            <a:r>
              <a:rPr lang="en-US" dirty="0">
                <a:latin typeface="Vikaas" pitchFamily="82" charset="2"/>
              </a:rPr>
              <a:t>\ ¿=\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\T</a:t>
            </a:r>
            <a:br>
              <a:rPr lang="en-US" dirty="0">
                <a:latin typeface="Vikaas" pitchFamily="82" charset="2"/>
              </a:rPr>
            </a:br>
            <a:r>
              <a:rPr lang="en-US" dirty="0">
                <a:latin typeface="Vikaas" pitchFamily="82" charset="2"/>
              </a:rPr>
              <a:t/>
            </a:r>
            <a:br>
              <a:rPr lang="en-US" dirty="0">
                <a:latin typeface="Vikaas" pitchFamily="82" charset="2"/>
              </a:rPr>
            </a:br>
            <a:r>
              <a:rPr lang="en-US" dirty="0" err="1">
                <a:latin typeface="Vikaas" pitchFamily="82" charset="2"/>
              </a:rPr>
              <a:t>çbÍ+rjáT</a:t>
            </a:r>
            <a:r>
              <a:rPr lang="en-US" dirty="0">
                <a:latin typeface="Vikaas" pitchFamily="82" charset="2"/>
              </a:rPr>
              <a:t> ¿=\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	1 50000-25000	</a:t>
            </a:r>
            <a:br>
              <a:rPr lang="en-US" dirty="0">
                <a:latin typeface="Vikaas" pitchFamily="82" charset="2"/>
              </a:rPr>
            </a:br>
            <a:r>
              <a:rPr lang="en-US" dirty="0">
                <a:latin typeface="Vikaas" pitchFamily="82" charset="2"/>
              </a:rPr>
              <a:t>|Ÿ³¼D ç|ŸD²[¿£	1 10000-5000</a:t>
            </a:r>
            <a:br>
              <a:rPr lang="en-US" dirty="0">
                <a:latin typeface="Vikaas" pitchFamily="82" charset="2"/>
              </a:rPr>
            </a:br>
            <a:r>
              <a:rPr lang="en-US" dirty="0" err="1">
                <a:latin typeface="Vikaas" pitchFamily="82" charset="2"/>
              </a:rPr>
              <a:t>dŸÆ</a:t>
            </a:r>
            <a:r>
              <a:rPr lang="en-US" dirty="0">
                <a:latin typeface="Vikaas" pitchFamily="82" charset="2"/>
              </a:rPr>
              <a:t>\ </a:t>
            </a:r>
            <a:r>
              <a:rPr lang="en-US" dirty="0" err="1">
                <a:latin typeface="Vikaas" pitchFamily="82" charset="2"/>
              </a:rPr>
              <a:t>ç|ŸÔû</a:t>
            </a:r>
            <a:r>
              <a:rPr lang="en-US" dirty="0">
                <a:latin typeface="Vikaas" pitchFamily="82" charset="2"/>
              </a:rPr>
              <a:t>«¿£ eÖ|¾+&gt;´	1 2000-10000   </a:t>
            </a:r>
            <a:r>
              <a:rPr lang="en-US" dirty="0" err="1">
                <a:latin typeface="Vikaas" pitchFamily="82" charset="2"/>
              </a:rPr>
              <a:t>ýñ</a:t>
            </a:r>
            <a:r>
              <a:rPr lang="en-US" dirty="0">
                <a:latin typeface="Vikaas" pitchFamily="82" charset="2"/>
              </a:rPr>
              <a:t>¿£ ™|&lt;ŠÝ$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uó„Ö</a:t>
            </a:r>
            <a:r>
              <a:rPr lang="en-US" sz="2400" dirty="0">
                <a:latin typeface="Vikaas" pitchFamily="82" charset="2"/>
              </a:rPr>
              <a:t>¿£+</a:t>
            </a:r>
            <a:r>
              <a:rPr lang="en-US" sz="2400" dirty="0" err="1">
                <a:latin typeface="Vikaas" pitchFamily="82" charset="2"/>
              </a:rPr>
              <a:t>bÍ</a:t>
            </a:r>
            <a:r>
              <a:rPr lang="en-US" sz="2400" dirty="0">
                <a:latin typeface="Vikaas" pitchFamily="82" charset="2"/>
              </a:rPr>
              <a:t>*• Ôá³T¼Å£”</a:t>
            </a:r>
            <a:r>
              <a:rPr lang="en-US" sz="2400" dirty="0" err="1">
                <a:latin typeface="Vikaas" pitchFamily="82" charset="2"/>
              </a:rPr>
              <a:t>Hû</a:t>
            </a:r>
            <a:r>
              <a:rPr lang="en-US" sz="2400" dirty="0">
                <a:latin typeface="Vikaas" pitchFamily="82" charset="2"/>
              </a:rPr>
              <a:t>+&lt;ŠTÅ£” </a:t>
            </a:r>
            <a:r>
              <a:rPr lang="en-US" sz="2400" dirty="0" err="1">
                <a:latin typeface="Vikaas" pitchFamily="82" charset="2"/>
              </a:rPr>
              <a:t>nqTeÚ</a:t>
            </a:r>
            <a:r>
              <a:rPr lang="en-US" sz="2400" dirty="0">
                <a:latin typeface="Vikaas" pitchFamily="82" charset="2"/>
              </a:rPr>
              <a:t>&gt;± “]ˆ+#û ‚</a:t>
            </a:r>
            <a:r>
              <a:rPr lang="en-US" sz="2400" dirty="0" err="1">
                <a:latin typeface="Vikaas" pitchFamily="82" charset="2"/>
              </a:rPr>
              <a:t>Þøß</a:t>
            </a:r>
            <a:r>
              <a:rPr lang="en-US" sz="2400" dirty="0">
                <a:latin typeface="Vikaas" pitchFamily="82" charset="2"/>
              </a:rPr>
              <a:t> $</a:t>
            </a:r>
            <a:r>
              <a:rPr lang="en-US" sz="2400" dirty="0" err="1">
                <a:latin typeface="Vikaas" pitchFamily="82" charset="2"/>
              </a:rPr>
              <a:t>wŸjáT+ýË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çXø</a:t>
            </a:r>
            <a:r>
              <a:rPr lang="en-US" sz="2400" dirty="0">
                <a:latin typeface="Vikaas" pitchFamily="82" charset="2"/>
              </a:rPr>
              <a:t>&lt;ŠÆ eV¾²+#*.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n+Ôá</a:t>
            </a:r>
            <a:r>
              <a:rPr lang="en-US" sz="2400" dirty="0">
                <a:latin typeface="Vikaas" pitchFamily="82" charset="2"/>
              </a:rPr>
              <a:t>]¿£Œ </a:t>
            </a:r>
            <a:r>
              <a:rPr lang="en-US" sz="2400" dirty="0" err="1">
                <a:latin typeface="Vikaas" pitchFamily="82" charset="2"/>
              </a:rPr>
              <a:t>dŸeÖ</a:t>
            </a:r>
            <a:r>
              <a:rPr lang="en-US" sz="2400" dirty="0">
                <a:latin typeface="Vikaas" pitchFamily="82" charset="2"/>
              </a:rPr>
              <a:t>#</a:t>
            </a:r>
            <a:r>
              <a:rPr lang="en-US" sz="2400" dirty="0" err="1">
                <a:latin typeface="Vikaas" pitchFamily="82" charset="2"/>
              </a:rPr>
              <a:t>sÁ</a:t>
            </a:r>
            <a:r>
              <a:rPr lang="en-US" sz="2400" dirty="0">
                <a:latin typeface="Vikaas" pitchFamily="82" charset="2"/>
              </a:rPr>
              <a:t>+ $</a:t>
            </a:r>
            <a:r>
              <a:rPr lang="en-US" sz="2400" dirty="0" err="1">
                <a:latin typeface="Vikaas" pitchFamily="82" charset="2"/>
              </a:rPr>
              <a:t>wŸjáT+ýË</a:t>
            </a:r>
            <a:r>
              <a:rPr lang="en-US" sz="2400" dirty="0">
                <a:latin typeface="Vikaas" pitchFamily="82" charset="2"/>
              </a:rPr>
              <a:t> ÿ¹¿ |Ÿ&lt;ŠÆÜ </a:t>
            </a:r>
            <a:r>
              <a:rPr lang="en-US" sz="2400" dirty="0" err="1">
                <a:latin typeface="Vikaas" pitchFamily="82" charset="2"/>
              </a:rPr>
              <a:t>nqTdŸ</a:t>
            </a:r>
            <a:r>
              <a:rPr lang="en-US" sz="2400" dirty="0">
                <a:latin typeface="Vikaas" pitchFamily="82" charset="2"/>
              </a:rPr>
              <a:t>]+#*.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qwŸ¼+ n+#</a:t>
            </a:r>
            <a:r>
              <a:rPr lang="en-US" sz="2400" dirty="0" err="1">
                <a:latin typeface="Vikaas" pitchFamily="82" charset="2"/>
              </a:rPr>
              <a:t>áH</a:t>
            </a:r>
            <a:r>
              <a:rPr lang="en-US" sz="2400" dirty="0">
                <a:latin typeface="Vikaas" pitchFamily="82" charset="2"/>
              </a:rPr>
              <a:t>\ $</a:t>
            </a:r>
            <a:r>
              <a:rPr lang="en-US" sz="2400" dirty="0" err="1">
                <a:latin typeface="Vikaas" pitchFamily="82" charset="2"/>
              </a:rPr>
              <a:t>wŸjáT+ýË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XæçdÓïjáT</a:t>
            </a:r>
            <a:r>
              <a:rPr lang="en-US" sz="2400" dirty="0">
                <a:latin typeface="Vikaas" pitchFamily="82" charset="2"/>
              </a:rPr>
              <a:t> |Ÿ+&lt;ó‘“• </a:t>
            </a:r>
            <a:r>
              <a:rPr lang="en-US" sz="2400" dirty="0" err="1">
                <a:latin typeface="Vikaas" pitchFamily="82" charset="2"/>
              </a:rPr>
              <a:t>nqTdŸ</a:t>
            </a:r>
            <a:r>
              <a:rPr lang="en-US" sz="2400" dirty="0">
                <a:latin typeface="Vikaas" pitchFamily="82" charset="2"/>
              </a:rPr>
              <a:t>]+º </a:t>
            </a:r>
            <a:r>
              <a:rPr lang="en-US" sz="2400" dirty="0" err="1">
                <a:latin typeface="Vikaas" pitchFamily="82" charset="2"/>
              </a:rPr>
              <a:t>uó</a:t>
            </a:r>
            <a:r>
              <a:rPr lang="en-US" sz="2400" dirty="0">
                <a:latin typeface="Vikaas" pitchFamily="82" charset="2"/>
              </a:rPr>
              <a:t>…&gt;Ã[¿£, </a:t>
            </a:r>
            <a:r>
              <a:rPr lang="en-US" sz="2400" dirty="0" err="1">
                <a:latin typeface="Vikaas" pitchFamily="82" charset="2"/>
              </a:rPr>
              <a:t>n+Ôá</a:t>
            </a:r>
            <a:r>
              <a:rPr lang="en-US" sz="2400" dirty="0">
                <a:latin typeface="Vikaas" pitchFamily="82" charset="2"/>
              </a:rPr>
              <a:t>]¿£Œ </a:t>
            </a:r>
            <a:r>
              <a:rPr lang="en-US" sz="2400" dirty="0" err="1">
                <a:latin typeface="Vikaas" pitchFamily="82" charset="2"/>
              </a:rPr>
              <a:t>dŸeÖ</a:t>
            </a:r>
            <a:r>
              <a:rPr lang="en-US" sz="2400" dirty="0">
                <a:latin typeface="Vikaas" pitchFamily="82" charset="2"/>
              </a:rPr>
              <a:t>#</a:t>
            </a:r>
            <a:r>
              <a:rPr lang="en-US" sz="2400" dirty="0" err="1">
                <a:latin typeface="Vikaas" pitchFamily="82" charset="2"/>
              </a:rPr>
              <a:t>sÁ</a:t>
            </a:r>
            <a:r>
              <a:rPr lang="en-US" sz="2400" dirty="0">
                <a:latin typeface="Vikaas" pitchFamily="82" charset="2"/>
              </a:rPr>
              <a:t> kÍ+¹¿Ü¿£</a:t>
            </a:r>
            <a:r>
              <a:rPr lang="en-US" sz="2400" dirty="0" err="1">
                <a:latin typeface="Vikaas" pitchFamily="82" charset="2"/>
              </a:rPr>
              <a:t>ÔáqT</a:t>
            </a:r>
            <a:r>
              <a:rPr lang="en-US" sz="2400" dirty="0">
                <a:latin typeface="Vikaas" pitchFamily="82" charset="2"/>
              </a:rPr>
              <a:t> €</a:t>
            </a:r>
            <a:r>
              <a:rPr lang="en-US" sz="2400" dirty="0" err="1">
                <a:latin typeface="Vikaas" pitchFamily="82" charset="2"/>
              </a:rPr>
              <a:t>bÍ</a:t>
            </a:r>
            <a:r>
              <a:rPr lang="en-US" sz="2400" dirty="0">
                <a:latin typeface="Vikaas" pitchFamily="82" charset="2"/>
              </a:rPr>
              <a:t>~+|</a:t>
            </a:r>
            <a:r>
              <a:rPr lang="en-US" sz="2400" dirty="0" err="1">
                <a:latin typeface="Vikaas" pitchFamily="82" charset="2"/>
              </a:rPr>
              <a:t>Ÿ#ûjáÖ</a:t>
            </a:r>
            <a:r>
              <a:rPr lang="en-US" sz="2400" dirty="0">
                <a:latin typeface="Vikaas" pitchFamily="82" charset="2"/>
              </a:rPr>
              <a:t>*.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XæçdÓïjáT</a:t>
            </a:r>
            <a:r>
              <a:rPr lang="en-US" sz="2400" dirty="0">
                <a:latin typeface="Vikaas" pitchFamily="82" charset="2"/>
              </a:rPr>
              <a:t>+&gt;± uó²sÁÔá&lt;</a:t>
            </a:r>
            <a:r>
              <a:rPr lang="en-US" sz="2400" dirty="0" err="1">
                <a:latin typeface="Vikaas" pitchFamily="82" charset="2"/>
              </a:rPr>
              <a:t>ûXø</a:t>
            </a:r>
            <a:r>
              <a:rPr lang="en-US" sz="2400" dirty="0">
                <a:latin typeface="Vikaas" pitchFamily="82" charset="2"/>
              </a:rPr>
              <a:t>+ </a:t>
            </a:r>
            <a:r>
              <a:rPr lang="en-US" sz="2400" dirty="0" err="1">
                <a:latin typeface="Vikaas" pitchFamily="82" charset="2"/>
              </a:rPr>
              <a:t>n_óe</a:t>
            </a:r>
            <a:r>
              <a:rPr lang="en-US" sz="2400" dirty="0">
                <a:latin typeface="Vikaas" pitchFamily="82" charset="2"/>
              </a:rPr>
              <a:t>~Æ #î+&lt;û+&lt;ŠTÅ£”, €&lt;</a:t>
            </a:r>
            <a:r>
              <a:rPr lang="en-US" sz="2400" dirty="0" err="1">
                <a:latin typeface="Vikaas" pitchFamily="82" charset="2"/>
              </a:rPr>
              <a:t>óŠT</a:t>
            </a:r>
            <a:r>
              <a:rPr lang="en-US" sz="2400" dirty="0">
                <a:latin typeface="Vikaas" pitchFamily="82" charset="2"/>
              </a:rPr>
              <a:t>“¿£ </a:t>
            </a:r>
            <a:r>
              <a:rPr lang="en-US" sz="2400" dirty="0" err="1">
                <a:latin typeface="Vikaas" pitchFamily="82" charset="2"/>
              </a:rPr>
              <a:t>XæçdÓïjáT</a:t>
            </a:r>
            <a:r>
              <a:rPr lang="en-US" sz="2400" dirty="0">
                <a:latin typeface="Vikaas" pitchFamily="82" charset="2"/>
              </a:rPr>
              <a:t> |Ÿ]C²ãq+, dŸVŸ²ÈXø¿ìï n+&lt;ŠTu²³TýË¿ì </a:t>
            </a:r>
            <a:r>
              <a:rPr lang="en-US" sz="2400" dirty="0" err="1">
                <a:latin typeface="Vikaas" pitchFamily="82" charset="2"/>
              </a:rPr>
              <a:t>Ôî#áTÌ¿Ãy</a:t>
            </a:r>
            <a:r>
              <a:rPr lang="en-US" sz="2400" dirty="0">
                <a:latin typeface="Vikaas" pitchFamily="82" charset="2"/>
              </a:rPr>
              <a:t>*.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B“ |˜Ÿ*</a:t>
            </a:r>
            <a:r>
              <a:rPr lang="en-US" sz="2400" dirty="0" err="1">
                <a:latin typeface="Vikaas" pitchFamily="82" charset="2"/>
              </a:rPr>
              <a:t>Ôá</a:t>
            </a:r>
            <a:r>
              <a:rPr lang="en-US" sz="2400" dirty="0">
                <a:latin typeface="Vikaas" pitchFamily="82" charset="2"/>
              </a:rPr>
              <a:t>+&gt;±  dŸVŸ²ÈXø¿ìï, |Ÿ]</a:t>
            </a:r>
            <a:r>
              <a:rPr lang="en-US" sz="2400" dirty="0" err="1">
                <a:latin typeface="Vikaas" pitchFamily="82" charset="2"/>
              </a:rPr>
              <a:t>sÁ</a:t>
            </a:r>
            <a:r>
              <a:rPr lang="en-US" sz="2400" dirty="0">
                <a:latin typeface="Vikaas" pitchFamily="82" charset="2"/>
              </a:rPr>
              <a:t>¿£ŒD &lt;‘“ –|</a:t>
            </a:r>
            <a:r>
              <a:rPr lang="en-US" sz="2400" dirty="0" err="1">
                <a:latin typeface="Vikaas" pitchFamily="82" charset="2"/>
              </a:rPr>
              <a:t>ŸjáTT</a:t>
            </a:r>
            <a:r>
              <a:rPr lang="en-US" sz="2400" dirty="0">
                <a:latin typeface="Vikaas" pitchFamily="82" charset="2"/>
              </a:rPr>
              <a:t>¿£</a:t>
            </a:r>
            <a:r>
              <a:rPr lang="en-US" sz="2400" dirty="0" err="1">
                <a:latin typeface="Vikaas" pitchFamily="82" charset="2"/>
              </a:rPr>
              <a:t>ïÔá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ç|Ÿ|Ÿ</a:t>
            </a:r>
            <a:r>
              <a:rPr lang="en-US" sz="2400" dirty="0">
                <a:latin typeface="Vikaas" pitchFamily="82" charset="2"/>
              </a:rPr>
              <a:t>+#“¿¡ ý²uó„&lt;‘</a:t>
            </a:r>
            <a:r>
              <a:rPr lang="en-US" sz="2400" dirty="0" err="1">
                <a:latin typeface="Vikaas" pitchFamily="82" charset="2"/>
              </a:rPr>
              <a:t>jáT</a:t>
            </a:r>
            <a:r>
              <a:rPr lang="en-US" sz="2400" dirty="0">
                <a:latin typeface="Vikaas" pitchFamily="82" charset="2"/>
              </a:rPr>
              <a:t>¿£+&gt;± eÚ+³T+~. </a:t>
            </a:r>
            <a:r>
              <a:rPr lang="en-US" sz="2400" dirty="0" err="1">
                <a:latin typeface="Vikaas" pitchFamily="82" charset="2"/>
              </a:rPr>
              <a:t>n+Ôû</a:t>
            </a:r>
            <a:r>
              <a:rPr lang="en-US" sz="2400" dirty="0">
                <a:latin typeface="Vikaas" pitchFamily="82" charset="2"/>
              </a:rPr>
              <a:t>¿±¿£ ¿±\</a:t>
            </a:r>
            <a:r>
              <a:rPr lang="en-US" sz="2400" dirty="0" err="1">
                <a:latin typeface="Vikaas" pitchFamily="82" charset="2"/>
              </a:rPr>
              <a:t>TwŸ</a:t>
            </a:r>
            <a:r>
              <a:rPr lang="en-US" sz="2400" dirty="0">
                <a:latin typeface="Vikaas" pitchFamily="82" charset="2"/>
              </a:rPr>
              <a:t>« “</a:t>
            </a:r>
            <a:r>
              <a:rPr lang="en-US" sz="2400" dirty="0" err="1">
                <a:latin typeface="Vikaas" pitchFamily="82" charset="2"/>
              </a:rPr>
              <a:t>ysÁDÅ</a:t>
            </a:r>
            <a:r>
              <a:rPr lang="en-US" sz="2400" dirty="0">
                <a:latin typeface="Vikaas" pitchFamily="82" charset="2"/>
              </a:rPr>
              <a:t>£” </a:t>
            </a:r>
            <a:r>
              <a:rPr lang="en-US" sz="2400" dirty="0" err="1">
                <a:latin typeface="Vikaas" pitchFamily="82" charset="2"/>
              </a:rPr>
              <a:t>njûT</a:t>
            </a:r>
            <a:r>
              <a:rPr lang="en-US" sz="2400" dirty="0">
                <a:latin typeface="Vikaas" pitchFamily="82" charset="2"/>
              </a:rPr>
              <a:t>« </a:t>
            </a:r>
            <a:r>
              <a:rPr lang="en-US" sz="2400" dirty="0" err="1">
                <a:latin typeface="Vikaas" pitchFamily="82" charset="2"/>
              </a:rPr>
              <a:t>KsÁTÌ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Ôá</a:t>
            </a:r>
            <a:r>
              <a:rPr lang="en-US" sz="2400" dirty="0">
                <a:latin typeface="Vikaas" pitchFamily="82" charset="2"/>
              </a:rPr>
              <a:t>&gt;·</a:t>
            </a:r>
            <a:r>
              <a:rPr lang="en-US" sz="2400" dirty="0" err="1">
                <a:latin typeface="Vikaas" pitchFamily="82" charset="2"/>
              </a:rPr>
              <a:t>Z&amp;ƒ+ÔÃ</a:t>
            </a:r>
            <a:r>
              <a:rPr lang="en-US" sz="2400" dirty="0">
                <a:latin typeface="Vikaas" pitchFamily="82" charset="2"/>
              </a:rPr>
              <a:t> bÍ³T dŸVŸ²È </a:t>
            </a:r>
            <a:r>
              <a:rPr lang="en-US" sz="2400" dirty="0" err="1">
                <a:latin typeface="Vikaas" pitchFamily="82" charset="2"/>
              </a:rPr>
              <a:t>yÔesÁD</a:t>
            </a:r>
            <a:r>
              <a:rPr lang="en-US" sz="2400" dirty="0">
                <a:latin typeface="Vikaas" pitchFamily="82" charset="2"/>
              </a:rPr>
              <a:t> |Ÿ]</a:t>
            </a:r>
            <a:r>
              <a:rPr lang="en-US" sz="2400" dirty="0" err="1">
                <a:latin typeface="Vikaas" pitchFamily="82" charset="2"/>
              </a:rPr>
              <a:t>sÁ</a:t>
            </a:r>
            <a:r>
              <a:rPr lang="en-US" sz="2400" dirty="0">
                <a:latin typeface="Vikaas" pitchFamily="82" charset="2"/>
              </a:rPr>
              <a:t>¿£ŒDÅ£L, </a:t>
            </a:r>
            <a:r>
              <a:rPr lang="en-US" sz="2400" dirty="0" err="1">
                <a:latin typeface="Vikaas" pitchFamily="82" charset="2"/>
              </a:rPr>
              <a:t>yÔesÁD</a:t>
            </a:r>
            <a:r>
              <a:rPr lang="en-US" sz="2400" dirty="0">
                <a:latin typeface="Vikaas" pitchFamily="82" charset="2"/>
              </a:rPr>
              <a:t> dŸeTÔêý²«“¿¡ &lt;ÃVŸ²&lt;</a:t>
            </a:r>
            <a:r>
              <a:rPr lang="en-US" sz="2400" dirty="0" err="1">
                <a:latin typeface="Vikaas" pitchFamily="82" charset="2"/>
              </a:rPr>
              <a:t>Š|Ÿ&amp;ƒTÔáT</a:t>
            </a:r>
            <a:r>
              <a:rPr lang="en-US" sz="2400" dirty="0">
                <a:latin typeface="Vikaas" pitchFamily="82" charset="2"/>
              </a:rPr>
              <a:t>+~.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dŸeTsÁÆÔá</a:t>
            </a:r>
            <a:r>
              <a:rPr lang="en-US" sz="2400" dirty="0">
                <a:latin typeface="Vikaas" pitchFamily="82" charset="2"/>
              </a:rPr>
              <a:t> ™|+</a:t>
            </a:r>
            <a:r>
              <a:rPr lang="en-US" sz="2400" dirty="0" err="1">
                <a:latin typeface="Vikaas" pitchFamily="82" charset="2"/>
              </a:rPr>
              <a:t>bõ</a:t>
            </a:r>
            <a:r>
              <a:rPr lang="en-US" sz="2400" dirty="0">
                <a:latin typeface="Vikaas" pitchFamily="82" charset="2"/>
              </a:rPr>
              <a:t>+~+#û “sÇVŸ²Å£”\T ¿±y*.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$&lt;</a:t>
            </a:r>
            <a:r>
              <a:rPr lang="en-US" sz="2400" dirty="0" err="1">
                <a:latin typeface="Vikaas" pitchFamily="82" charset="2"/>
              </a:rPr>
              <a:t>óŠÇ+kÍ</a:t>
            </a:r>
            <a:r>
              <a:rPr lang="en-US" sz="2400" dirty="0">
                <a:latin typeface="Vikaas" pitchFamily="82" charset="2"/>
              </a:rPr>
              <a:t>“¿ì </a:t>
            </a:r>
            <a:r>
              <a:rPr lang="en-US" sz="2400" dirty="0" err="1">
                <a:latin typeface="Vikaas" pitchFamily="82" charset="2"/>
              </a:rPr>
              <a:t>eTT</a:t>
            </a:r>
            <a:r>
              <a:rPr lang="en-US" sz="2400" dirty="0">
                <a:latin typeface="Vikaas" pitchFamily="82" charset="2"/>
              </a:rPr>
              <a:t>+&lt;ŠT </a:t>
            </a:r>
            <a:r>
              <a:rPr lang="en-US" sz="2400" dirty="0" err="1">
                <a:latin typeface="Vikaas" pitchFamily="82" charset="2"/>
              </a:rPr>
              <a:t>yîqT</a:t>
            </a:r>
            <a:r>
              <a:rPr lang="en-US" sz="2400" dirty="0">
                <a:latin typeface="Vikaas" pitchFamily="82" charset="2"/>
              </a:rPr>
              <a:t>¿£ “sÁÇVŸ²DÅ£” </a:t>
            </a:r>
            <a:r>
              <a:rPr lang="en-US" sz="2400" dirty="0" err="1">
                <a:latin typeface="Vikaas" pitchFamily="82" charset="2"/>
              </a:rPr>
              <a:t>nedŸsÁyîT®q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n+Ôá</a:t>
            </a:r>
            <a:r>
              <a:rPr lang="en-US" sz="2400" dirty="0">
                <a:latin typeface="Vikaas" pitchFamily="82" charset="2"/>
              </a:rPr>
              <a:t>]¿£Œ </a:t>
            </a:r>
            <a:r>
              <a:rPr lang="en-US" sz="2400" dirty="0" err="1">
                <a:latin typeface="Vikaas" pitchFamily="82" charset="2"/>
              </a:rPr>
              <a:t>dŸeÖ</a:t>
            </a:r>
            <a:r>
              <a:rPr lang="en-US" sz="2400" dirty="0">
                <a:latin typeface="Vikaas" pitchFamily="82" charset="2"/>
              </a:rPr>
              <a:t>#</a:t>
            </a:r>
            <a:r>
              <a:rPr lang="en-US" sz="2400" dirty="0" err="1">
                <a:latin typeface="Vikaas" pitchFamily="82" charset="2"/>
              </a:rPr>
              <a:t>sÁ</a:t>
            </a:r>
            <a:r>
              <a:rPr lang="en-US" sz="2400" dirty="0">
                <a:latin typeface="Vikaas" pitchFamily="82" charset="2"/>
              </a:rPr>
              <a:t>, </a:t>
            </a:r>
            <a:r>
              <a:rPr lang="en-US" sz="2400" dirty="0" err="1">
                <a:latin typeface="Vikaas" pitchFamily="82" charset="2"/>
              </a:rPr>
              <a:t>ÔáÔáà</a:t>
            </a:r>
            <a:r>
              <a:rPr lang="en-US" sz="2400" dirty="0">
                <a:latin typeface="Vikaas" pitchFamily="82" charset="2"/>
              </a:rPr>
              <a:t>+‹+~</a:t>
            </a:r>
            <a:r>
              <a:rPr lang="en-US" sz="2400" dirty="0" err="1">
                <a:latin typeface="Vikaas" pitchFamily="82" charset="2"/>
              </a:rPr>
              <a:t>óÔá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kÍeÖçÐ</a:t>
            </a:r>
            <a:r>
              <a:rPr lang="en-US" sz="2400" dirty="0">
                <a:latin typeface="Vikaas" pitchFamily="82" charset="2"/>
              </a:rPr>
              <a:t> n+&lt;ŠTu²³TýË </a:t>
            </a:r>
            <a:r>
              <a:rPr lang="en-US" sz="2400" dirty="0" err="1">
                <a:latin typeface="Vikaas" pitchFamily="82" charset="2"/>
              </a:rPr>
              <a:t>eÚ</a:t>
            </a:r>
            <a:r>
              <a:rPr lang="en-US" sz="2400" dirty="0">
                <a:latin typeface="Vikaas" pitchFamily="82" charset="2"/>
              </a:rPr>
              <a:t>+&amp;†*.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XæçdÓïjáT</a:t>
            </a:r>
            <a:r>
              <a:rPr lang="en-US" sz="2400" dirty="0">
                <a:latin typeface="Vikaas" pitchFamily="82" charset="2"/>
              </a:rPr>
              <a:t> n&lt;</a:t>
            </a:r>
            <a:r>
              <a:rPr lang="en-US" sz="2400" dirty="0" err="1">
                <a:latin typeface="Vikaas" pitchFamily="82" charset="2"/>
              </a:rPr>
              <a:t>óŠ«jáTH</a:t>
            </a:r>
            <a:r>
              <a:rPr lang="en-US" sz="2400" dirty="0">
                <a:latin typeface="Vikaas" pitchFamily="82" charset="2"/>
              </a:rPr>
              <a:t>“¿ì ¿£w¾ #</a:t>
            </a:r>
            <a:r>
              <a:rPr lang="en-US" sz="2400" dirty="0" err="1">
                <a:latin typeface="Vikaas" pitchFamily="82" charset="2"/>
              </a:rPr>
              <a:t>ûjáÖ</a:t>
            </a:r>
            <a:r>
              <a:rPr lang="en-US" sz="2400" dirty="0">
                <a:latin typeface="Vikaas" pitchFamily="82" charset="2"/>
              </a:rPr>
              <a:t>*.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uó„Ö</a:t>
            </a:r>
            <a:r>
              <a:rPr lang="en-US" sz="2400" dirty="0">
                <a:latin typeface="Vikaas" pitchFamily="82" charset="2"/>
              </a:rPr>
              <a:t>¿£+|Ÿ+ (</a:t>
            </a:r>
            <a:r>
              <a:rPr lang="en-US" sz="2400" dirty="0" err="1">
                <a:latin typeface="Vikaas" pitchFamily="82" charset="2"/>
              </a:rPr>
              <a:t>bÍ</a:t>
            </a:r>
            <a:r>
              <a:rPr lang="en-US" sz="2400" dirty="0">
                <a:latin typeface="Vikaas" pitchFamily="82" charset="2"/>
              </a:rPr>
              <a:t>]</a:t>
            </a:r>
            <a:r>
              <a:rPr lang="en-US" sz="2400" dirty="0" err="1">
                <a:latin typeface="Vikaas" pitchFamily="82" charset="2"/>
              </a:rPr>
              <a:t>çXæ$T</a:t>
            </a:r>
            <a:r>
              <a:rPr lang="en-US" sz="2400" dirty="0">
                <a:latin typeface="Vikaas" pitchFamily="82" charset="2"/>
              </a:rPr>
              <a:t>¿£ &lt;Šw¾¼ýË)</a:t>
            </a:r>
            <a:br>
              <a:rPr lang="en-US" sz="2400" dirty="0">
                <a:latin typeface="Vikaas" pitchFamily="82" charset="2"/>
              </a:rPr>
            </a:br>
            <a:r>
              <a:rPr lang="en-US" sz="2400" dirty="0">
                <a:latin typeface="Vikaas" pitchFamily="82" charset="2"/>
              </a:rPr>
              <a:t>·	</a:t>
            </a:r>
            <a:r>
              <a:rPr lang="en-US" sz="2400" dirty="0" err="1">
                <a:latin typeface="Vikaas" pitchFamily="82" charset="2"/>
              </a:rPr>
              <a:t>uó</a:t>
            </a:r>
            <a:r>
              <a:rPr lang="en-US" sz="2400" dirty="0">
                <a:latin typeface="Vikaas" pitchFamily="82" charset="2"/>
              </a:rPr>
              <a:t>…&gt;Ã[¿£ - </a:t>
            </a:r>
            <a:r>
              <a:rPr lang="en-US" sz="2400" dirty="0" err="1">
                <a:latin typeface="Vikaas" pitchFamily="82" charset="2"/>
              </a:rPr>
              <a:t>n+Ôá</a:t>
            </a:r>
            <a:r>
              <a:rPr lang="en-US" sz="2400" dirty="0">
                <a:latin typeface="Vikaas" pitchFamily="82" charset="2"/>
              </a:rPr>
              <a:t>]¿£Œ $</a:t>
            </a:r>
            <a:r>
              <a:rPr lang="en-US" sz="2400" dirty="0" err="1">
                <a:latin typeface="Vikaas" pitchFamily="82" charset="2"/>
              </a:rPr>
              <a:t>wŸjáÖ</a:t>
            </a:r>
            <a:r>
              <a:rPr lang="en-US" sz="2400" dirty="0">
                <a:latin typeface="Vikaas" pitchFamily="82" charset="2"/>
              </a:rPr>
              <a:t>\</a:t>
            </a:r>
            <a:r>
              <a:rPr lang="en-US" sz="2400" dirty="0" err="1">
                <a:latin typeface="Vikaas" pitchFamily="82" charset="2"/>
              </a:rPr>
              <a:t>ýË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n_ósÁT</a:t>
            </a:r>
            <a:r>
              <a:rPr lang="en-US" sz="2400" dirty="0">
                <a:latin typeface="Vikaas" pitchFamily="82" charset="2"/>
              </a:rPr>
              <a:t>º&gt;·\ </a:t>
            </a:r>
            <a:r>
              <a:rPr lang="en-US" sz="2400" dirty="0" err="1">
                <a:latin typeface="Vikaas" pitchFamily="82" charset="2"/>
              </a:rPr>
              <a:t>dŸ</a:t>
            </a:r>
            <a:r>
              <a:rPr lang="en-US" sz="2400" dirty="0">
                <a:latin typeface="Vikaas" pitchFamily="82" charset="2"/>
              </a:rPr>
              <a:t>+|˜ŸÖ\ </a:t>
            </a:r>
            <a:r>
              <a:rPr lang="en-US" sz="2400" dirty="0" err="1">
                <a:latin typeface="Vikaas" pitchFamily="82" charset="2"/>
              </a:rPr>
              <a:t>sÁÖ|Ÿ</a:t>
            </a:r>
            <a:r>
              <a:rPr lang="en-US" sz="2400" dirty="0">
                <a:latin typeface="Vikaas" pitchFamily="82" charset="2"/>
              </a:rPr>
              <a:t>¿£\</a:t>
            </a:r>
            <a:r>
              <a:rPr lang="en-US" sz="2400" dirty="0" err="1">
                <a:latin typeface="Vikaas" pitchFamily="82" charset="2"/>
              </a:rPr>
              <a:t>ÎqýË</a:t>
            </a:r>
            <a:r>
              <a:rPr lang="en-US" sz="2400" dirty="0">
                <a:latin typeface="Vikaas" pitchFamily="82" charset="2"/>
              </a:rPr>
              <a:t> m|˜t.z.×.d¾.d¾.× €</a:t>
            </a:r>
            <a:r>
              <a:rPr lang="en-US" sz="2400" dirty="0" err="1">
                <a:latin typeface="Vikaas" pitchFamily="82" charset="2"/>
              </a:rPr>
              <a:t>dŸ¿ìï</a:t>
            </a:r>
            <a:r>
              <a:rPr lang="en-US" sz="2400" dirty="0">
                <a:latin typeface="Vikaas" pitchFamily="82" charset="2"/>
              </a:rPr>
              <a:t> &lt;</a:t>
            </a:r>
            <a:r>
              <a:rPr lang="en-US" sz="2400" dirty="0" err="1">
                <a:latin typeface="Vikaas" pitchFamily="82" charset="2"/>
              </a:rPr>
              <a:t>ŠcÍ</a:t>
            </a:r>
            <a:r>
              <a:rPr lang="en-US" sz="2400" dirty="0">
                <a:latin typeface="Vikaas" pitchFamily="82" charset="2"/>
              </a:rPr>
              <a:t>«, C²rjáT </a:t>
            </a:r>
            <a:r>
              <a:rPr lang="en-US" sz="2400" dirty="0" err="1">
                <a:latin typeface="Vikaas" pitchFamily="82" charset="2"/>
              </a:rPr>
              <a:t>n+Ôá</a:t>
            </a:r>
            <a:r>
              <a:rPr lang="en-US" sz="2400" dirty="0">
                <a:latin typeface="Vikaas" pitchFamily="82" charset="2"/>
              </a:rPr>
              <a:t>]¿£Œ </a:t>
            </a:r>
            <a:r>
              <a:rPr lang="en-US" sz="2400" dirty="0" err="1">
                <a:latin typeface="Vikaas" pitchFamily="82" charset="2"/>
              </a:rPr>
              <a:t>dŸeÖ</a:t>
            </a:r>
            <a:r>
              <a:rPr lang="en-US" sz="2400" dirty="0">
                <a:latin typeface="Vikaas" pitchFamily="82" charset="2"/>
              </a:rPr>
              <a:t>#</a:t>
            </a:r>
            <a:r>
              <a:rPr lang="en-US" sz="2400" dirty="0" err="1">
                <a:latin typeface="Vikaas" pitchFamily="82" charset="2"/>
              </a:rPr>
              <a:t>sÁ</a:t>
            </a:r>
            <a:r>
              <a:rPr lang="en-US" sz="2400" dirty="0">
                <a:latin typeface="Vikaas" pitchFamily="82" charset="2"/>
              </a:rPr>
              <a:t> </a:t>
            </a:r>
            <a:r>
              <a:rPr lang="en-US" sz="2400" dirty="0" err="1">
                <a:latin typeface="Vikaas" pitchFamily="82" charset="2"/>
              </a:rPr>
              <a:t>çbÍeTTK«Ôá</a:t>
            </a:r>
            <a:r>
              <a:rPr lang="en-US" sz="2400" dirty="0">
                <a:latin typeface="Vikaas" pitchFamily="82" charset="2"/>
              </a:rPr>
              <a:t>\Å£” </a:t>
            </a:r>
            <a:r>
              <a:rPr lang="en-US" sz="2400" dirty="0" err="1">
                <a:latin typeface="Vikaas" pitchFamily="82" charset="2"/>
              </a:rPr>
              <a:t>eT</a:t>
            </a:r>
            <a:r>
              <a:rPr lang="en-US" sz="2400" dirty="0">
                <a:latin typeface="Vikaas" pitchFamily="82" charset="2"/>
              </a:rPr>
              <a:t>&lt;</a:t>
            </a:r>
            <a:r>
              <a:rPr lang="en-US" sz="2400" dirty="0" err="1">
                <a:latin typeface="Vikaas" pitchFamily="82" charset="2"/>
              </a:rPr>
              <a:t>ŠÆÔáT</a:t>
            </a:r>
            <a:r>
              <a:rPr lang="en-US" sz="2400" dirty="0">
                <a:latin typeface="Vikaas" pitchFamily="82" charset="2"/>
              </a:rPr>
              <a:t> \_ó+º+~.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Vikaas" pitchFamily="82" charset="2"/>
              </a:rPr>
              <a:t>nHew¾¼ :</a:t>
            </a:r>
            <a:br>
              <a:rPr lang="en-US" b="1" dirty="0">
                <a:latin typeface="Vikaas" pitchFamily="82" charset="2"/>
              </a:rPr>
            </a:br>
            <a:r>
              <a:rPr lang="en-US" b="1" dirty="0">
                <a:latin typeface="Vikaas" pitchFamily="82" charset="2"/>
              </a:rPr>
              <a:t/>
            </a:r>
            <a:br>
              <a:rPr lang="en-US" b="1" dirty="0">
                <a:latin typeface="Vikaas" pitchFamily="82" charset="2"/>
              </a:rPr>
            </a:br>
            <a:r>
              <a:rPr lang="en-US" dirty="0">
                <a:latin typeface="Vikaas" pitchFamily="82" charset="2"/>
              </a:rPr>
              <a:t>	›ý²¢kÍÆsTTýË“ ~&gt;·Te </a:t>
            </a:r>
            <a:r>
              <a:rPr lang="en-US" dirty="0" err="1">
                <a:latin typeface="Vikaas" pitchFamily="82" charset="2"/>
              </a:rPr>
              <a:t>çbÍ+Ô</a:t>
            </a:r>
            <a:r>
              <a:rPr lang="en-US" dirty="0">
                <a:latin typeface="Vikaas" pitchFamily="82" charset="2"/>
              </a:rPr>
              <a:t>\Å£” nHew¾¼¿ì </a:t>
            </a:r>
            <a:r>
              <a:rPr lang="en-US" dirty="0" err="1">
                <a:latin typeface="Vikaas" pitchFamily="82" charset="2"/>
              </a:rPr>
              <a:t>dŸ</a:t>
            </a:r>
            <a:r>
              <a:rPr lang="en-US" dirty="0">
                <a:latin typeface="Vikaas" pitchFamily="82" charset="2"/>
              </a:rPr>
              <a:t>+‹+~ó+ºq </a:t>
            </a:r>
            <a:r>
              <a:rPr lang="en-US" dirty="0" err="1">
                <a:latin typeface="Vikaas" pitchFamily="82" charset="2"/>
              </a:rPr>
              <a:t>dŸeÖ</a:t>
            </a:r>
            <a:r>
              <a:rPr lang="en-US" dirty="0">
                <a:latin typeface="Vikaas" pitchFamily="82" charset="2"/>
              </a:rPr>
              <a:t>#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+ </a:t>
            </a:r>
            <a:r>
              <a:rPr lang="en-US" dirty="0" err="1">
                <a:latin typeface="Vikaas" pitchFamily="82" charset="2"/>
              </a:rPr>
              <a:t>eTT</a:t>
            </a:r>
            <a:r>
              <a:rPr lang="en-US" dirty="0">
                <a:latin typeface="Vikaas" pitchFamily="82" charset="2"/>
              </a:rPr>
              <a:t>+&lt;ŠT&gt;± </a:t>
            </a:r>
            <a:r>
              <a:rPr lang="en-US" dirty="0" err="1">
                <a:latin typeface="Vikaas" pitchFamily="82" charset="2"/>
              </a:rPr>
              <a:t>Ôî</a:t>
            </a:r>
            <a:r>
              <a:rPr lang="en-US" dirty="0">
                <a:latin typeface="Vikaas" pitchFamily="82" charset="2"/>
              </a:rPr>
              <a:t>*| </a:t>
            </a:r>
            <a:r>
              <a:rPr lang="en-US" dirty="0" err="1">
                <a:latin typeface="Vikaas" pitchFamily="82" charset="2"/>
              </a:rPr>
              <a:t>kÍeTsÁÆ</a:t>
            </a:r>
            <a:r>
              <a:rPr lang="en-US" dirty="0">
                <a:latin typeface="Vikaas" pitchFamily="82" charset="2"/>
              </a:rPr>
              <a:t>«+ </a:t>
            </a:r>
            <a:r>
              <a:rPr lang="en-US" dirty="0" err="1">
                <a:latin typeface="Vikaas" pitchFamily="82" charset="2"/>
              </a:rPr>
              <a:t>ç|ŸdŸTïÔá</a:t>
            </a:r>
            <a:r>
              <a:rPr lang="en-US" dirty="0">
                <a:latin typeface="Vikaas" pitchFamily="82" charset="2"/>
              </a:rPr>
              <a:t>+ |Ÿ]$</a:t>
            </a:r>
            <a:r>
              <a:rPr lang="en-US" dirty="0" err="1">
                <a:latin typeface="Vikaas" pitchFamily="82" charset="2"/>
              </a:rPr>
              <a:t>TÔá</a:t>
            </a:r>
            <a:r>
              <a:rPr lang="en-US" dirty="0">
                <a:latin typeface="Vikaas" pitchFamily="82" charset="2"/>
              </a:rPr>
              <a:t>+&gt;±</a:t>
            </a:r>
            <a:r>
              <a:rPr lang="en-US" dirty="0" err="1">
                <a:latin typeface="Vikaas" pitchFamily="82" charset="2"/>
              </a:rPr>
              <a:t>Hû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eÚ</a:t>
            </a:r>
            <a:r>
              <a:rPr lang="en-US" dirty="0">
                <a:latin typeface="Vikaas" pitchFamily="82" charset="2"/>
              </a:rPr>
              <a:t>+~. B““ </a:t>
            </a:r>
            <a:r>
              <a:rPr lang="en-US" dirty="0" err="1">
                <a:latin typeface="Vikaas" pitchFamily="82" charset="2"/>
              </a:rPr>
              <a:t>yîT®ç¿Ã|Ÿ</a:t>
            </a:r>
            <a:r>
              <a:rPr lang="en-US" dirty="0">
                <a:latin typeface="Vikaas" pitchFamily="82" charset="2"/>
              </a:rPr>
              <a:t>&lt;ŠÆÜ &lt;‘Çs </a:t>
            </a:r>
            <a:r>
              <a:rPr lang="en-US" dirty="0" err="1">
                <a:latin typeface="Vikaas" pitchFamily="82" charset="2"/>
              </a:rPr>
              <a:t>ÔáÅ</a:t>
            </a:r>
            <a:r>
              <a:rPr lang="en-US" dirty="0">
                <a:latin typeface="Vikaas" pitchFamily="82" charset="2"/>
              </a:rPr>
              <a:t>£”</a:t>
            </a:r>
            <a:r>
              <a:rPr lang="en-US" dirty="0" err="1">
                <a:latin typeface="Vikaas" pitchFamily="82" charset="2"/>
              </a:rPr>
              <a:t>Øe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e«e~óýË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yîTsÁT</a:t>
            </a:r>
            <a:r>
              <a:rPr lang="en-US" dirty="0">
                <a:latin typeface="Vikaas" pitchFamily="82" charset="2"/>
              </a:rPr>
              <a:t>&gt;·</a:t>
            </a:r>
            <a:r>
              <a:rPr lang="en-US" dirty="0" err="1">
                <a:latin typeface="Vikaas" pitchFamily="82" charset="2"/>
              </a:rPr>
              <a:t>T|ŸsÁ</a:t>
            </a:r>
            <a:r>
              <a:rPr lang="en-US" dirty="0">
                <a:latin typeface="Vikaas" pitchFamily="82" charset="2"/>
              </a:rPr>
              <a:t>#*. nHew¾¼ $</a:t>
            </a:r>
            <a:r>
              <a:rPr lang="en-US" dirty="0" err="1">
                <a:latin typeface="Vikaas" pitchFamily="82" charset="2"/>
              </a:rPr>
              <a:t>wŸjáT+ýË</a:t>
            </a:r>
            <a:r>
              <a:rPr lang="en-US" dirty="0">
                <a:latin typeface="Vikaas" pitchFamily="82" charset="2"/>
              </a:rPr>
              <a:t> ÿ¿£ $&lt;</a:t>
            </a:r>
            <a:r>
              <a:rPr lang="en-US" dirty="0" err="1">
                <a:latin typeface="Vikaas" pitchFamily="82" charset="2"/>
              </a:rPr>
              <a:t>ó‘q</a:t>
            </a:r>
            <a:r>
              <a:rPr lang="en-US" dirty="0">
                <a:latin typeface="Vikaas" pitchFamily="82" charset="2"/>
              </a:rPr>
              <a:t> “</a:t>
            </a:r>
            <a:r>
              <a:rPr lang="en-US" dirty="0" err="1">
                <a:latin typeface="Vikaas" pitchFamily="82" charset="2"/>
              </a:rPr>
              <a:t>sÁ’jáT</a:t>
            </a:r>
            <a:r>
              <a:rPr lang="en-US" dirty="0">
                <a:latin typeface="Vikaas" pitchFamily="82" charset="2"/>
              </a:rPr>
              <a:t>+ #ý² </a:t>
            </a:r>
            <a:r>
              <a:rPr lang="en-US" dirty="0" err="1">
                <a:latin typeface="Vikaas" pitchFamily="82" charset="2"/>
              </a:rPr>
              <a:t>nedŸsÁ</a:t>
            </a:r>
            <a:r>
              <a:rPr lang="en-US" dirty="0">
                <a:latin typeface="Vikaas" pitchFamily="82" charset="2"/>
              </a:rPr>
              <a:t>+. B““ C²rjáT/sçwÓ¼jáT –|</a:t>
            </a:r>
            <a:r>
              <a:rPr lang="en-US" dirty="0" err="1">
                <a:latin typeface="Vikaas" pitchFamily="82" charset="2"/>
              </a:rPr>
              <a:t>Ÿç</a:t>
            </a:r>
            <a:r>
              <a:rPr lang="en-US" dirty="0">
                <a:latin typeface="Vikaas" pitchFamily="82" charset="2"/>
              </a:rPr>
              <a:t>&lt;</a:t>
            </a:r>
            <a:r>
              <a:rPr lang="en-US" dirty="0" err="1">
                <a:latin typeface="Vikaas" pitchFamily="82" charset="2"/>
              </a:rPr>
              <a:t>Še</a:t>
            </a:r>
            <a:r>
              <a:rPr lang="en-US" dirty="0">
                <a:latin typeface="Vikaas" pitchFamily="82" charset="2"/>
              </a:rPr>
              <a:t> “sÁÇVŸ²D $&lt;</a:t>
            </a:r>
            <a:r>
              <a:rPr lang="en-US" dirty="0" err="1">
                <a:latin typeface="Vikaas" pitchFamily="82" charset="2"/>
              </a:rPr>
              <a:t>ó‘q</a:t>
            </a:r>
            <a:r>
              <a:rPr lang="en-US" dirty="0">
                <a:latin typeface="Vikaas" pitchFamily="82" charset="2"/>
              </a:rPr>
              <a:t>+ &lt;‘Çs @¿¡¿£]+#*.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Vikaas" pitchFamily="82" charset="2"/>
              </a:rPr>
              <a:t>·	|Ÿ³¼D ç|ŸD²[¿£ </a:t>
            </a:r>
            <a:r>
              <a:rPr lang="en-US" sz="3200" dirty="0" err="1">
                <a:latin typeface="Vikaas" pitchFamily="82" charset="2"/>
              </a:rPr>
              <a:t>eTsÁjáTT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kÍ</a:t>
            </a:r>
            <a:r>
              <a:rPr lang="en-US" sz="3200" dirty="0">
                <a:latin typeface="Vikaas" pitchFamily="82" charset="2"/>
              </a:rPr>
              <a:t>&lt;ó‘sÁD²_óe~Æ $</a:t>
            </a:r>
            <a:r>
              <a:rPr lang="en-US" sz="3200" dirty="0" err="1">
                <a:latin typeface="Vikaas" pitchFamily="82" charset="2"/>
              </a:rPr>
              <a:t>wŸjáÖ</a:t>
            </a:r>
            <a:r>
              <a:rPr lang="en-US" sz="3200" dirty="0">
                <a:latin typeface="Vikaas" pitchFamily="82" charset="2"/>
              </a:rPr>
              <a:t>\</a:t>
            </a:r>
            <a:r>
              <a:rPr lang="en-US" sz="3200" dirty="0" err="1">
                <a:latin typeface="Vikaas" pitchFamily="82" charset="2"/>
              </a:rPr>
              <a:t>ýË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dŸ</a:t>
            </a:r>
            <a:r>
              <a:rPr lang="en-US" sz="3200" dirty="0">
                <a:latin typeface="Vikaas" pitchFamily="82" charset="2"/>
              </a:rPr>
              <a:t>+¿£³ |Ÿ]d¾ÆÔáT\ n+#</a:t>
            </a:r>
            <a:r>
              <a:rPr lang="en-US" sz="3200" dirty="0" err="1">
                <a:latin typeface="Vikaas" pitchFamily="82" charset="2"/>
              </a:rPr>
              <a:t>áH</a:t>
            </a:r>
            <a:r>
              <a:rPr lang="en-US" sz="3200" dirty="0">
                <a:latin typeface="Vikaas" pitchFamily="82" charset="2"/>
              </a:rPr>
              <a:t> n&lt;</a:t>
            </a:r>
            <a:r>
              <a:rPr lang="en-US" sz="3200" dirty="0" err="1">
                <a:latin typeface="Vikaas" pitchFamily="82" charset="2"/>
              </a:rPr>
              <a:t>óŠ«jáTq</a:t>
            </a:r>
            <a:r>
              <a:rPr lang="en-US" sz="3200" dirty="0">
                <a:latin typeface="Vikaas" pitchFamily="82" charset="2"/>
              </a:rPr>
              <a:t>+</a:t>
            </a:r>
            <a:br>
              <a:rPr lang="en-US" sz="3200" dirty="0">
                <a:latin typeface="Vikaas" pitchFamily="82" charset="2"/>
              </a:rPr>
            </a:br>
            <a:r>
              <a:rPr lang="en-US" sz="3200" dirty="0">
                <a:latin typeface="Vikaas" pitchFamily="82" charset="2"/>
              </a:rPr>
              <a:t>·	</a:t>
            </a:r>
            <a:r>
              <a:rPr lang="en-US" sz="3200" dirty="0" err="1">
                <a:latin typeface="Vikaas" pitchFamily="82" charset="2"/>
              </a:rPr>
              <a:t>n~ó</a:t>
            </a:r>
            <a:r>
              <a:rPr lang="en-US" sz="3200" dirty="0">
                <a:latin typeface="Vikaas" pitchFamily="82" charset="2"/>
              </a:rPr>
              <a:t>¿£ </a:t>
            </a:r>
            <a:r>
              <a:rPr lang="en-US" sz="3200" dirty="0" err="1">
                <a:latin typeface="Vikaas" pitchFamily="82" charset="2"/>
              </a:rPr>
              <a:t>dŸ</a:t>
            </a:r>
            <a:r>
              <a:rPr lang="en-US" sz="3200" dirty="0">
                <a:latin typeface="Vikaas" pitchFamily="82" charset="2"/>
              </a:rPr>
              <a:t>+¿£³ |Ÿ]d¾ÆÔáT\T </a:t>
            </a:r>
            <a:r>
              <a:rPr lang="en-US" sz="3200" dirty="0" err="1">
                <a:latin typeface="Vikaas" pitchFamily="82" charset="2"/>
              </a:rPr>
              <a:t>dŸ+uó</a:t>
            </a:r>
            <a:r>
              <a:rPr lang="en-US" sz="3200" dirty="0">
                <a:latin typeface="Vikaas" pitchFamily="82" charset="2"/>
              </a:rPr>
              <a:t>„$+#û </a:t>
            </a:r>
            <a:r>
              <a:rPr lang="en-US" sz="3200" dirty="0" err="1">
                <a:latin typeface="Vikaas" pitchFamily="82" charset="2"/>
              </a:rPr>
              <a:t>ç|Ÿ</a:t>
            </a:r>
            <a:r>
              <a:rPr lang="en-US" sz="3200" dirty="0">
                <a:latin typeface="Vikaas" pitchFamily="82" charset="2"/>
              </a:rPr>
              <a:t>&lt;</a:t>
            </a:r>
            <a:r>
              <a:rPr lang="en-US" sz="3200" dirty="0" err="1">
                <a:latin typeface="Vikaas" pitchFamily="82" charset="2"/>
              </a:rPr>
              <a:t>ûXæ</a:t>
            </a:r>
            <a:r>
              <a:rPr lang="en-US" sz="3200" dirty="0">
                <a:latin typeface="Vikaas" pitchFamily="82" charset="2"/>
              </a:rPr>
              <a:t>\</a:t>
            </a:r>
            <a:r>
              <a:rPr lang="en-US" sz="3200" dirty="0" err="1">
                <a:latin typeface="Vikaas" pitchFamily="82" charset="2"/>
              </a:rPr>
              <a:t>ýË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dŸeTç</a:t>
            </a:r>
            <a:r>
              <a:rPr lang="en-US" sz="3200" dirty="0">
                <a:latin typeface="Vikaas" pitchFamily="82" charset="2"/>
              </a:rPr>
              <a:t>&gt;· </a:t>
            </a:r>
            <a:r>
              <a:rPr lang="en-US" sz="3200" dirty="0" err="1">
                <a:latin typeface="Vikaas" pitchFamily="82" charset="2"/>
              </a:rPr>
              <a:t>uó</a:t>
            </a:r>
            <a:r>
              <a:rPr lang="en-US" sz="3200" dirty="0">
                <a:latin typeface="Vikaas" pitchFamily="82" charset="2"/>
              </a:rPr>
              <a:t>…&gt;Ã[¿£ </a:t>
            </a:r>
            <a:r>
              <a:rPr lang="en-US" sz="3200" dirty="0" err="1">
                <a:latin typeface="Vikaas" pitchFamily="82" charset="2"/>
              </a:rPr>
              <a:t>ÔáÔáà</a:t>
            </a:r>
            <a:r>
              <a:rPr lang="en-US" sz="3200" dirty="0">
                <a:latin typeface="Vikaas" pitchFamily="82" charset="2"/>
              </a:rPr>
              <a:t>+‹+~</a:t>
            </a:r>
            <a:r>
              <a:rPr lang="en-US" sz="3200" dirty="0" err="1">
                <a:latin typeface="Vikaas" pitchFamily="82" charset="2"/>
              </a:rPr>
              <a:t>óÔá</a:t>
            </a:r>
            <a:r>
              <a:rPr lang="en-US" sz="3200" dirty="0">
                <a:latin typeface="Vikaas" pitchFamily="82" charset="2"/>
              </a:rPr>
              <a:t> kÍ+¹¿Ü¿£</a:t>
            </a:r>
            <a:r>
              <a:rPr lang="en-US" sz="3200" dirty="0" err="1">
                <a:latin typeface="Vikaas" pitchFamily="82" charset="2"/>
              </a:rPr>
              <a:t>Ôá</a:t>
            </a:r>
            <a:r>
              <a:rPr lang="en-US" sz="3200" dirty="0">
                <a:latin typeface="Vikaas" pitchFamily="82" charset="2"/>
              </a:rPr>
              <a:t>\™|Õ </a:t>
            </a:r>
            <a:r>
              <a:rPr lang="en-US" sz="3200" dirty="0" err="1">
                <a:latin typeface="Vikaas" pitchFamily="82" charset="2"/>
              </a:rPr>
              <a:t>ç|ŸÔû</a:t>
            </a:r>
            <a:r>
              <a:rPr lang="en-US" sz="3200" dirty="0">
                <a:latin typeface="Vikaas" pitchFamily="82" charset="2"/>
              </a:rPr>
              <a:t>«¿£ n&lt;</a:t>
            </a:r>
            <a:r>
              <a:rPr lang="en-US" sz="3200" dirty="0" err="1">
                <a:latin typeface="Vikaas" pitchFamily="82" charset="2"/>
              </a:rPr>
              <a:t>óŠ«jáTq</a:t>
            </a:r>
            <a:r>
              <a:rPr lang="en-US" sz="3200" dirty="0">
                <a:latin typeface="Vikaas" pitchFamily="82" charset="2"/>
              </a:rPr>
              <a:t>+</a:t>
            </a:r>
            <a:br>
              <a:rPr lang="en-US" sz="3200" dirty="0">
                <a:latin typeface="Vikaas" pitchFamily="82" charset="2"/>
              </a:rPr>
            </a:br>
            <a:r>
              <a:rPr lang="en-US" sz="3200" dirty="0">
                <a:latin typeface="Vikaas" pitchFamily="82" charset="2"/>
              </a:rPr>
              <a:t>·	€&lt;</a:t>
            </a:r>
            <a:r>
              <a:rPr lang="en-US" sz="3200" dirty="0" err="1">
                <a:latin typeface="Vikaas" pitchFamily="82" charset="2"/>
              </a:rPr>
              <a:t>óŠT</a:t>
            </a:r>
            <a:r>
              <a:rPr lang="en-US" sz="3200" dirty="0">
                <a:latin typeface="Vikaas" pitchFamily="82" charset="2"/>
              </a:rPr>
              <a:t>“¿£ kÍ+¹¿Ü¿£ |Ÿ&lt;</a:t>
            </a:r>
            <a:r>
              <a:rPr lang="en-US" sz="3200" dirty="0" err="1">
                <a:latin typeface="Vikaas" pitchFamily="82" charset="2"/>
              </a:rPr>
              <a:t>ŠÆÔáT</a:t>
            </a:r>
            <a:r>
              <a:rPr lang="en-US" sz="3200" dirty="0">
                <a:latin typeface="Vikaas" pitchFamily="82" charset="2"/>
              </a:rPr>
              <a:t>\ &lt;‘Çs, ¿=+&gt;·#á]</a:t>
            </a:r>
            <a:r>
              <a:rPr lang="en-US" sz="3200" dirty="0" err="1">
                <a:latin typeface="Vikaas" pitchFamily="82" charset="2"/>
              </a:rPr>
              <a:t>jáT</a:t>
            </a:r>
            <a:r>
              <a:rPr lang="en-US" sz="3200" dirty="0">
                <a:latin typeface="Vikaas" pitchFamily="82" charset="2"/>
              </a:rPr>
              <a:t>\T $]Ð |</a:t>
            </a:r>
            <a:r>
              <a:rPr lang="en-US" sz="3200" dirty="0" err="1">
                <a:latin typeface="Vikaas" pitchFamily="82" charset="2"/>
              </a:rPr>
              <a:t>Ÿ&amp;ƒÅ</a:t>
            </a:r>
            <a:r>
              <a:rPr lang="en-US" sz="3200" dirty="0">
                <a:latin typeface="Vikaas" pitchFamily="82" charset="2"/>
              </a:rPr>
              <a:t>£”+&amp;† </a:t>
            </a:r>
            <a:r>
              <a:rPr lang="en-US" sz="3200" dirty="0" err="1">
                <a:latin typeface="Vikaas" pitchFamily="82" charset="2"/>
              </a:rPr>
              <a:t>rdŸT¿Ãe</a:t>
            </a:r>
            <a:r>
              <a:rPr lang="en-US" sz="3200" dirty="0">
                <a:latin typeface="Vikaas" pitchFamily="82" charset="2"/>
              </a:rPr>
              <a:t>\d¾q </a:t>
            </a:r>
            <a:r>
              <a:rPr lang="en-US" sz="3200" dirty="0" err="1">
                <a:latin typeface="Vikaas" pitchFamily="82" charset="2"/>
              </a:rPr>
              <a:t>eTT</a:t>
            </a:r>
            <a:r>
              <a:rPr lang="en-US" sz="3200" dirty="0">
                <a:latin typeface="Vikaas" pitchFamily="82" charset="2"/>
              </a:rPr>
              <a:t>+&lt;ŠT C²ç&gt;·</a:t>
            </a:r>
            <a:r>
              <a:rPr lang="en-US" sz="3200" dirty="0" err="1">
                <a:latin typeface="Vikaas" pitchFamily="82" charset="2"/>
              </a:rPr>
              <a:t>Ôáï</a:t>
            </a:r>
            <a:r>
              <a:rPr lang="en-US" sz="3200" dirty="0">
                <a:latin typeface="Vikaas" pitchFamily="82" charset="2"/>
              </a:rPr>
              <a:t> #</a:t>
            </a:r>
            <a:r>
              <a:rPr lang="en-US" sz="3200" dirty="0" err="1">
                <a:latin typeface="Vikaas" pitchFamily="82" charset="2"/>
              </a:rPr>
              <a:t>ásÁ</a:t>
            </a:r>
            <a:r>
              <a:rPr lang="en-US" sz="3200" dirty="0">
                <a:latin typeface="Vikaas" pitchFamily="82" charset="2"/>
              </a:rPr>
              <a:t>«\T</a:t>
            </a:r>
            <a:br>
              <a:rPr lang="en-US" sz="3200" dirty="0">
                <a:latin typeface="Vikaas" pitchFamily="82" charset="2"/>
              </a:rPr>
            </a:br>
            <a:r>
              <a:rPr lang="en-US" sz="3200" dirty="0">
                <a:latin typeface="Vikaas" pitchFamily="82" charset="2"/>
              </a:rPr>
              <a:t>·	</a:t>
            </a:r>
            <a:r>
              <a:rPr lang="en-US" sz="3200" dirty="0" err="1">
                <a:latin typeface="Vikaas" pitchFamily="82" charset="2"/>
              </a:rPr>
              <a:t>n~ó</a:t>
            </a:r>
            <a:r>
              <a:rPr lang="en-US" sz="3200" dirty="0">
                <a:latin typeface="Vikaas" pitchFamily="82" charset="2"/>
              </a:rPr>
              <a:t>¿£ $|</a:t>
            </a:r>
            <a:r>
              <a:rPr lang="en-US" sz="3200" dirty="0" err="1">
                <a:latin typeface="Vikaas" pitchFamily="82" charset="2"/>
              </a:rPr>
              <a:t>ŸÔáTï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dŸ+uó</a:t>
            </a:r>
            <a:r>
              <a:rPr lang="en-US" sz="3200" dirty="0">
                <a:latin typeface="Vikaas" pitchFamily="82" charset="2"/>
              </a:rPr>
              <a:t>„$+#û </a:t>
            </a:r>
            <a:r>
              <a:rPr lang="en-US" sz="3200" dirty="0" err="1">
                <a:latin typeface="Vikaas" pitchFamily="82" charset="2"/>
              </a:rPr>
              <a:t>ç|Ÿ</a:t>
            </a:r>
            <a:r>
              <a:rPr lang="en-US" sz="3200" dirty="0">
                <a:latin typeface="Vikaas" pitchFamily="82" charset="2"/>
              </a:rPr>
              <a:t>&lt;</a:t>
            </a:r>
            <a:r>
              <a:rPr lang="en-US" sz="3200" dirty="0" err="1">
                <a:latin typeface="Vikaas" pitchFamily="82" charset="2"/>
              </a:rPr>
              <a:t>ûXæ</a:t>
            </a:r>
            <a:r>
              <a:rPr lang="en-US" sz="3200" dirty="0">
                <a:latin typeface="Vikaas" pitchFamily="82" charset="2"/>
              </a:rPr>
              <a:t>\</a:t>
            </a:r>
            <a:r>
              <a:rPr lang="en-US" sz="3200" dirty="0" err="1">
                <a:latin typeface="Vikaas" pitchFamily="82" charset="2"/>
              </a:rPr>
              <a:t>ýË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eTT</a:t>
            </a:r>
            <a:r>
              <a:rPr lang="en-US" sz="3200" dirty="0">
                <a:latin typeface="Vikaas" pitchFamily="82" charset="2"/>
              </a:rPr>
              <a:t>+&lt;ŠT ™V²#áÌ]¿£ #</a:t>
            </a:r>
            <a:r>
              <a:rPr lang="en-US" sz="3200" dirty="0" err="1">
                <a:latin typeface="Vikaas" pitchFamily="82" charset="2"/>
              </a:rPr>
              <a:t>ásÁ</a:t>
            </a:r>
            <a:r>
              <a:rPr lang="en-US" sz="3200" dirty="0">
                <a:latin typeface="Vikaas" pitchFamily="82" charset="2"/>
              </a:rPr>
              <a:t>«\ e\¢ </a:t>
            </a:r>
            <a:r>
              <a:rPr lang="en-US" sz="3200" dirty="0" err="1">
                <a:latin typeface="Vikaas" pitchFamily="82" charset="2"/>
              </a:rPr>
              <a:t>n_óe</a:t>
            </a:r>
            <a:r>
              <a:rPr lang="en-US" sz="3200" dirty="0">
                <a:latin typeface="Vikaas" pitchFamily="82" charset="2"/>
              </a:rPr>
              <a:t>~Æ </a:t>
            </a:r>
            <a:r>
              <a:rPr lang="en-US" sz="3200" dirty="0" err="1">
                <a:latin typeface="Vikaas" pitchFamily="82" charset="2"/>
              </a:rPr>
              <a:t>kÍ~ó</a:t>
            </a:r>
            <a:r>
              <a:rPr lang="en-US" sz="3200" dirty="0">
                <a:latin typeface="Vikaas" pitchFamily="82" charset="2"/>
              </a:rPr>
              <a:t>+#</a:t>
            </a:r>
            <a:r>
              <a:rPr lang="en-US" sz="3200" dirty="0" err="1">
                <a:latin typeface="Vikaas" pitchFamily="82" charset="2"/>
              </a:rPr>
              <a:t>áe#áTÌ</a:t>
            </a:r>
            <a:r>
              <a:rPr lang="en-US" sz="3200" dirty="0">
                <a:latin typeface="Vikaas" pitchFamily="82" charset="2"/>
              </a:rPr>
              <a:t>.</a:t>
            </a:r>
            <a:br>
              <a:rPr lang="en-US" sz="3200" dirty="0">
                <a:latin typeface="Vikaas" pitchFamily="82" charset="2"/>
              </a:rPr>
            </a:br>
            <a:r>
              <a:rPr lang="en-US" sz="3200" dirty="0">
                <a:latin typeface="Vikaas" pitchFamily="82" charset="2"/>
              </a:rPr>
              <a:t>·	</a:t>
            </a:r>
            <a:r>
              <a:rPr lang="en-US" sz="3200" dirty="0" err="1">
                <a:latin typeface="Vikaas" pitchFamily="82" charset="2"/>
              </a:rPr>
              <a:t>uó„Ö$T</a:t>
            </a:r>
            <a:r>
              <a:rPr lang="en-US" sz="3200" dirty="0">
                <a:latin typeface="Vikaas" pitchFamily="82" charset="2"/>
              </a:rPr>
              <a:t> $</a:t>
            </a:r>
            <a:r>
              <a:rPr lang="en-US" sz="3200" dirty="0" err="1">
                <a:latin typeface="Vikaas" pitchFamily="82" charset="2"/>
              </a:rPr>
              <a:t>wŸjáT+ýË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dŸ</a:t>
            </a:r>
            <a:r>
              <a:rPr lang="en-US" sz="3200" dirty="0">
                <a:latin typeface="Vikaas" pitchFamily="82" charset="2"/>
              </a:rPr>
              <a:t>]</a:t>
            </a:r>
            <a:r>
              <a:rPr lang="en-US" sz="3200" dirty="0" err="1">
                <a:latin typeface="Vikaas" pitchFamily="82" charset="2"/>
              </a:rPr>
              <a:t>jî®Tq</a:t>
            </a:r>
            <a:r>
              <a:rPr lang="en-US" sz="3200" dirty="0">
                <a:latin typeface="Vikaas" pitchFamily="82" charset="2"/>
              </a:rPr>
              <a:t> |Ÿ&lt;</a:t>
            </a:r>
            <a:r>
              <a:rPr lang="en-US" sz="3200" dirty="0" err="1">
                <a:latin typeface="Vikaas" pitchFamily="82" charset="2"/>
              </a:rPr>
              <a:t>ŠÆÜýË</a:t>
            </a:r>
            <a:r>
              <a:rPr lang="en-US" sz="3200" dirty="0">
                <a:latin typeface="Vikaas" pitchFamily="82" charset="2"/>
              </a:rPr>
              <a:t> €#</a:t>
            </a:r>
            <a:r>
              <a:rPr lang="en-US" sz="3200" dirty="0" err="1">
                <a:latin typeface="Vikaas" pitchFamily="82" charset="2"/>
              </a:rPr>
              <a:t>áÖ</a:t>
            </a:r>
            <a:r>
              <a:rPr lang="en-US" sz="3200" dirty="0">
                <a:latin typeface="Vikaas" pitchFamily="82" charset="2"/>
              </a:rPr>
              <a:t>¿¡, </a:t>
            </a:r>
            <a:r>
              <a:rPr lang="en-US" sz="3200" dirty="0" err="1">
                <a:latin typeface="Vikaas" pitchFamily="82" charset="2"/>
              </a:rPr>
              <a:t>eT</a:t>
            </a:r>
            <a:r>
              <a:rPr lang="en-US" sz="3200" dirty="0">
                <a:latin typeface="Vikaas" pitchFamily="82" charset="2"/>
              </a:rPr>
              <a:t>]</a:t>
            </a:r>
            <a:r>
              <a:rPr lang="en-US" sz="3200" dirty="0" err="1">
                <a:latin typeface="Vikaas" pitchFamily="82" charset="2"/>
              </a:rPr>
              <a:t>jáTT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uó„ÖdŸ</a:t>
            </a:r>
            <a:r>
              <a:rPr lang="en-US" sz="3200" dirty="0">
                <a:latin typeface="Vikaas" pitchFamily="82" charset="2"/>
              </a:rPr>
              <a:t>+‹+~</a:t>
            </a:r>
            <a:r>
              <a:rPr lang="en-US" sz="3200" dirty="0" err="1">
                <a:latin typeface="Vikaas" pitchFamily="82" charset="2"/>
              </a:rPr>
              <a:t>óÔá</a:t>
            </a:r>
            <a:r>
              <a:rPr lang="en-US" sz="3200" dirty="0">
                <a:latin typeface="Vikaas" pitchFamily="82" charset="2"/>
              </a:rPr>
              <a:t> ¿£</a:t>
            </a:r>
            <a:r>
              <a:rPr lang="en-US" sz="3200" dirty="0" err="1">
                <a:latin typeface="Vikaas" pitchFamily="82" charset="2"/>
              </a:rPr>
              <a:t>ÜeT</a:t>
            </a:r>
            <a:r>
              <a:rPr lang="en-US" sz="3200" dirty="0">
                <a:latin typeface="Vikaas" pitchFamily="82" charset="2"/>
              </a:rPr>
              <a:t> </a:t>
            </a:r>
            <a:r>
              <a:rPr lang="en-US" sz="3200" dirty="0" err="1">
                <a:latin typeface="Vikaas" pitchFamily="82" charset="2"/>
              </a:rPr>
              <a:t>eqsÁT</a:t>
            </a:r>
            <a:r>
              <a:rPr lang="en-US" sz="3200" dirty="0">
                <a:latin typeface="Vikaas" pitchFamily="82" charset="2"/>
              </a:rPr>
              <a:t>\ &lt;‘Çs @³y\T </a:t>
            </a:r>
            <a:r>
              <a:rPr lang="en-US" sz="3200" dirty="0" err="1">
                <a:latin typeface="Vikaas" pitchFamily="82" charset="2"/>
              </a:rPr>
              <a:t>ç|Ÿ</a:t>
            </a:r>
            <a:r>
              <a:rPr lang="en-US" sz="3200" dirty="0">
                <a:latin typeface="Vikaas" pitchFamily="82" charset="2"/>
              </a:rPr>
              <a:t>&lt;</a:t>
            </a:r>
            <a:r>
              <a:rPr lang="en-US" sz="3200" dirty="0" err="1">
                <a:latin typeface="Vikaas" pitchFamily="82" charset="2"/>
              </a:rPr>
              <a:t>ûXæ</a:t>
            </a:r>
            <a:r>
              <a:rPr lang="en-US" sz="3200" dirty="0">
                <a:latin typeface="Vikaas" pitchFamily="82" charset="2"/>
              </a:rPr>
              <a:t>\ d¾Æ¯¿£</a:t>
            </a:r>
            <a:r>
              <a:rPr lang="en-US" sz="3200" dirty="0" err="1">
                <a:latin typeface="Vikaas" pitchFamily="82" charset="2"/>
              </a:rPr>
              <a:t>sÁD</a:t>
            </a:r>
            <a:r>
              <a:rPr lang="en-US" sz="3200" dirty="0">
                <a:latin typeface="Vikaas" pitchFamily="82" charset="2"/>
              </a:rPr>
              <a:t/>
            </a:r>
            <a:br>
              <a:rPr lang="en-US" sz="3200" dirty="0">
                <a:latin typeface="Vikaas" pitchFamily="82" charset="2"/>
              </a:rPr>
            </a:br>
            <a:r>
              <a:rPr lang="en-US" sz="3200" dirty="0">
                <a:latin typeface="Vikaas" pitchFamily="82" charset="2"/>
              </a:rPr>
              <a:t>·	y&amp;ƒ¿£+&lt;‘</a:t>
            </a:r>
            <a:r>
              <a:rPr lang="en-US" sz="3200" dirty="0" err="1">
                <a:latin typeface="Vikaas" pitchFamily="82" charset="2"/>
              </a:rPr>
              <a:t>sÁ¢Å</a:t>
            </a:r>
            <a:r>
              <a:rPr lang="en-US" sz="3200" dirty="0">
                <a:latin typeface="Vikaas" pitchFamily="82" charset="2"/>
              </a:rPr>
              <a:t>£” kÍ+¹¿Ü¿£ |Ÿ]C²ãq y«|¾ï</a:t>
            </a:r>
            <a:br>
              <a:rPr lang="en-US" sz="3200" dirty="0">
                <a:latin typeface="Vikaas" pitchFamily="82" charset="2"/>
              </a:rPr>
            </a:br>
            <a:r>
              <a:rPr lang="en-US" sz="3200" dirty="0">
                <a:latin typeface="Vikaas" pitchFamily="82" charset="2"/>
              </a:rPr>
              <a:t>·	ç¿£</a:t>
            </a:r>
            <a:r>
              <a:rPr lang="en-US" sz="3200" dirty="0" err="1">
                <a:latin typeface="Vikaas" pitchFamily="82" charset="2"/>
              </a:rPr>
              <a:t>eT</a:t>
            </a:r>
            <a:r>
              <a:rPr lang="en-US" sz="3200" dirty="0">
                <a:latin typeface="Vikaas" pitchFamily="82" charset="2"/>
              </a:rPr>
              <a:t>‹&lt;ŠÝ+&gt;± ¥¿£ŒD² ¿±</a:t>
            </a:r>
            <a:r>
              <a:rPr lang="en-US" sz="3200" dirty="0" err="1">
                <a:latin typeface="Vikaas" pitchFamily="82" charset="2"/>
              </a:rPr>
              <a:t>sÁ«ç</a:t>
            </a:r>
            <a:r>
              <a:rPr lang="en-US" sz="3200" dirty="0">
                <a:latin typeface="Vikaas" pitchFamily="82" charset="2"/>
              </a:rPr>
              <a:t>¿£</a:t>
            </a:r>
            <a:r>
              <a:rPr lang="en-US" sz="3200" dirty="0" err="1">
                <a:latin typeface="Vikaas" pitchFamily="82" charset="2"/>
              </a:rPr>
              <a:t>eT</a:t>
            </a:r>
            <a:r>
              <a:rPr lang="en-US" sz="3200" dirty="0">
                <a:latin typeface="Vikaas" pitchFamily="82" charset="2"/>
              </a:rPr>
              <a:t>+ / </a:t>
            </a:r>
            <a:r>
              <a:rPr lang="en-US" sz="3200" dirty="0" err="1">
                <a:latin typeface="Vikaas" pitchFamily="82" charset="2"/>
              </a:rPr>
              <a:t>kÍeTsÁÆ</a:t>
            </a:r>
            <a:r>
              <a:rPr lang="en-US" sz="3200" dirty="0">
                <a:latin typeface="Vikaas" pitchFamily="82" charset="2"/>
              </a:rPr>
              <a:t>« ™|+|ŸÚ&lt;Š\Å£” </a:t>
            </a:r>
            <a:r>
              <a:rPr lang="en-US" sz="3200" dirty="0" err="1">
                <a:latin typeface="Vikaas" pitchFamily="82" charset="2"/>
              </a:rPr>
              <a:t>yûdŸ</a:t>
            </a:r>
            <a:r>
              <a:rPr lang="en-US" sz="3200" dirty="0">
                <a:latin typeface="Vikaas" pitchFamily="82" charset="2"/>
              </a:rPr>
              <a:t>$ </a:t>
            </a:r>
            <a:r>
              <a:rPr lang="en-US" sz="3200" dirty="0" err="1">
                <a:latin typeface="Vikaas" pitchFamily="82" charset="2"/>
              </a:rPr>
              <a:t>bÍsÄÁXæ</a:t>
            </a:r>
            <a:r>
              <a:rPr lang="en-US" sz="3200" dirty="0">
                <a:latin typeface="Vikaas" pitchFamily="82" charset="2"/>
              </a:rPr>
              <a:t>\\T</a:t>
            </a:r>
            <a:br>
              <a:rPr lang="en-US" sz="3200" dirty="0">
                <a:latin typeface="Vikaas" pitchFamily="82" charset="2"/>
              </a:rPr>
            </a:br>
            <a:r>
              <a:rPr lang="en-US" sz="3200" dirty="0">
                <a:latin typeface="Vikaas" pitchFamily="82" charset="2"/>
              </a:rPr>
              <a:t>·	¿=+&amp;</a:t>
            </a:r>
            <a:r>
              <a:rPr lang="en-US" sz="3200" dirty="0" err="1">
                <a:latin typeface="Vikaas" pitchFamily="82" charset="2"/>
              </a:rPr>
              <a:t>ƒ#á</a:t>
            </a:r>
            <a:r>
              <a:rPr lang="en-US" sz="3200" dirty="0">
                <a:latin typeface="Vikaas" pitchFamily="82" charset="2"/>
              </a:rPr>
              <a:t>]</a:t>
            </a:r>
            <a:r>
              <a:rPr lang="en-US" sz="3200" dirty="0" err="1">
                <a:latin typeface="Vikaas" pitchFamily="82" charset="2"/>
              </a:rPr>
              <a:t>jáT</a:t>
            </a:r>
            <a:r>
              <a:rPr lang="en-US" sz="3200" dirty="0">
                <a:latin typeface="Vikaas" pitchFamily="82" charset="2"/>
              </a:rPr>
              <a:t>\ </a:t>
            </a:r>
            <a:r>
              <a:rPr lang="en-US" sz="3200" dirty="0" err="1">
                <a:latin typeface="Vikaas" pitchFamily="82" charset="2"/>
              </a:rPr>
              <a:t>dŸ</a:t>
            </a:r>
            <a:r>
              <a:rPr lang="en-US" sz="3200" dirty="0">
                <a:latin typeface="Vikaas" pitchFamily="82" charset="2"/>
              </a:rPr>
              <a:t>+‹+~</a:t>
            </a:r>
            <a:r>
              <a:rPr lang="en-US" sz="3200" dirty="0" err="1">
                <a:latin typeface="Vikaas" pitchFamily="82" charset="2"/>
              </a:rPr>
              <a:t>óÔá</a:t>
            </a:r>
            <a:r>
              <a:rPr lang="en-US" sz="3200" dirty="0">
                <a:latin typeface="Vikaas" pitchFamily="82" charset="2"/>
              </a:rPr>
              <a:t> n&lt;</a:t>
            </a:r>
            <a:r>
              <a:rPr lang="en-US" sz="3200" dirty="0" err="1">
                <a:latin typeface="Vikaas" pitchFamily="82" charset="2"/>
              </a:rPr>
              <a:t>óŠ«jáTq</a:t>
            </a:r>
            <a:r>
              <a:rPr lang="en-US" sz="3200" dirty="0">
                <a:latin typeface="Vikaas" pitchFamily="82" charset="2"/>
              </a:rPr>
              <a:t> $</a:t>
            </a:r>
            <a:r>
              <a:rPr lang="en-US" sz="3200" dirty="0" err="1">
                <a:latin typeface="Vikaas" pitchFamily="82" charset="2"/>
              </a:rPr>
              <a:t>wŸjáÖ</a:t>
            </a:r>
            <a:r>
              <a:rPr lang="en-US" sz="3200" dirty="0">
                <a:latin typeface="Vikaas" pitchFamily="82" charset="2"/>
              </a:rPr>
              <a:t>\ uó²sÁrjáT </a:t>
            </a:r>
            <a:r>
              <a:rPr lang="en-US" sz="3200" dirty="0" err="1">
                <a:latin typeface="Vikaas" pitchFamily="82" charset="2"/>
              </a:rPr>
              <a:t>dŸ+dŸÆ</a:t>
            </a:r>
            <a:r>
              <a:rPr lang="en-US" sz="3200" dirty="0">
                <a:latin typeface="Vikaas" pitchFamily="82" charset="2"/>
              </a:rPr>
              <a:t>\T </a:t>
            </a:r>
            <a:r>
              <a:rPr lang="en-US" sz="3200" dirty="0" err="1">
                <a:latin typeface="Vikaas" pitchFamily="82" charset="2"/>
              </a:rPr>
              <a:t>Hî</a:t>
            </a:r>
            <a:r>
              <a:rPr lang="en-US" sz="3200" dirty="0">
                <a:latin typeface="Vikaas" pitchFamily="82" charset="2"/>
              </a:rPr>
              <a:t>\¿=\</a:t>
            </a:r>
            <a:r>
              <a:rPr lang="en-US" sz="3200" dirty="0" err="1">
                <a:latin typeface="Vikaas" pitchFamily="82" charset="2"/>
              </a:rPr>
              <a:t>Î&amp;ƒ</a:t>
            </a:r>
            <a:r>
              <a:rPr lang="en-US" sz="3200" dirty="0">
                <a:latin typeface="Vikaas" pitchFamily="82" charset="2"/>
              </a:rPr>
              <a:t>+.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Vikaas" pitchFamily="82" charset="2"/>
              </a:rPr>
              <a:t>uó„Ö$TýË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ÔûeT</a:t>
            </a:r>
            <a:r>
              <a:rPr lang="en-US" dirty="0">
                <a:latin typeface="Vikaas" pitchFamily="82" charset="2"/>
              </a:rPr>
              <a:t>, –|Ÿ]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\ ú{</a:t>
            </a:r>
            <a:r>
              <a:rPr lang="en-US" dirty="0" err="1">
                <a:latin typeface="Vikaas" pitchFamily="82" charset="2"/>
              </a:rPr>
              <a:t>ìkÍÆsTT</a:t>
            </a:r>
            <a:r>
              <a:rPr lang="en-US" dirty="0">
                <a:latin typeface="Vikaas" pitchFamily="82" charset="2"/>
              </a:rPr>
              <a:t>, ~&gt;·Te ú{</a:t>
            </a:r>
            <a:r>
              <a:rPr lang="en-US" dirty="0" err="1">
                <a:latin typeface="Vikaas" pitchFamily="82" charset="2"/>
              </a:rPr>
              <a:t>ìkÍÆsTT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ÔûeT</a:t>
            </a:r>
            <a:r>
              <a:rPr lang="en-US" dirty="0">
                <a:latin typeface="Vikaas" pitchFamily="82" charset="2"/>
              </a:rPr>
              <a:t> |Ÿ]|Ÿ¿£ŒD, |Ÿ+&amp;+#û $&lt;</a:t>
            </a:r>
            <a:r>
              <a:rPr lang="en-US" dirty="0" err="1">
                <a:latin typeface="Vikaas" pitchFamily="82" charset="2"/>
              </a:rPr>
              <a:t>ó‘H</a:t>
            </a:r>
            <a:r>
              <a:rPr lang="en-US" dirty="0">
                <a:latin typeface="Vikaas" pitchFamily="82" charset="2"/>
              </a:rPr>
              <a:t>\T, </a:t>
            </a:r>
            <a:r>
              <a:rPr lang="en-US" dirty="0" err="1">
                <a:latin typeface="Vikaas" pitchFamily="82" charset="2"/>
              </a:rPr>
              <a:t>yûTd</a:t>
            </a:r>
            <a:r>
              <a:rPr lang="en-US" dirty="0">
                <a:latin typeface="Vikaas" pitchFamily="82" charset="2"/>
              </a:rPr>
              <a:t> |Ÿ&lt;ŠÆÜ e+{ì$ nHew¾¼ |Ÿ]o\</a:t>
            </a:r>
            <a:r>
              <a:rPr lang="en-US" dirty="0" err="1">
                <a:latin typeface="Vikaas" pitchFamily="82" charset="2"/>
              </a:rPr>
              <a:t>qÅ</a:t>
            </a:r>
            <a:r>
              <a:rPr lang="en-US" dirty="0">
                <a:latin typeface="Vikaas" pitchFamily="82" charset="2"/>
              </a:rPr>
              <a:t>£” </a:t>
            </a:r>
            <a:r>
              <a:rPr lang="en-US" dirty="0" err="1">
                <a:latin typeface="Vikaas" pitchFamily="82" charset="2"/>
              </a:rPr>
              <a:t>eTTK«yîT®q</a:t>
            </a:r>
            <a:r>
              <a:rPr lang="en-US" dirty="0">
                <a:latin typeface="Vikaas" pitchFamily="82" charset="2"/>
              </a:rPr>
              <a:t> €&lt;</a:t>
            </a:r>
            <a:r>
              <a:rPr lang="en-US" dirty="0" err="1">
                <a:latin typeface="Vikaas" pitchFamily="82" charset="2"/>
              </a:rPr>
              <a:t>ó‘s</a:t>
            </a:r>
            <a:r>
              <a:rPr lang="en-US" dirty="0">
                <a:latin typeface="Vikaas" pitchFamily="82" charset="2"/>
              </a:rPr>
              <a:t>\T. </a:t>
            </a:r>
            <a:r>
              <a:rPr lang="en-US" dirty="0" err="1">
                <a:latin typeface="Vikaas" pitchFamily="82" charset="2"/>
              </a:rPr>
              <a:t>dŸeTç</a:t>
            </a:r>
            <a:r>
              <a:rPr lang="en-US" dirty="0">
                <a:latin typeface="Vikaas" pitchFamily="82" charset="2"/>
              </a:rPr>
              <a:t>&gt;· </a:t>
            </a:r>
            <a:r>
              <a:rPr lang="en-US" dirty="0" err="1">
                <a:latin typeface="Vikaas" pitchFamily="82" charset="2"/>
              </a:rPr>
              <a:t>n+Ôá</a:t>
            </a:r>
            <a:r>
              <a:rPr lang="en-US" dirty="0">
                <a:latin typeface="Vikaas" pitchFamily="82" charset="2"/>
              </a:rPr>
              <a:t>]¿£Œ </a:t>
            </a:r>
            <a:r>
              <a:rPr lang="en-US" dirty="0" err="1">
                <a:latin typeface="Vikaas" pitchFamily="82" charset="2"/>
              </a:rPr>
              <a:t>dŸeÖ</a:t>
            </a:r>
            <a:r>
              <a:rPr lang="en-US" dirty="0">
                <a:latin typeface="Vikaas" pitchFamily="82" charset="2"/>
              </a:rPr>
              <a:t>#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 “sÁÇVŸ²D &lt;‘Çs ™|</a:t>
            </a:r>
            <a:r>
              <a:rPr lang="en-US" dirty="0" err="1">
                <a:latin typeface="Vikaas" pitchFamily="82" charset="2"/>
              </a:rPr>
              <a:t>Õq</a:t>
            </a:r>
            <a:r>
              <a:rPr lang="en-US" dirty="0">
                <a:latin typeface="Vikaas" pitchFamily="82" charset="2"/>
              </a:rPr>
              <a:t> –&lt;ŠVŸ²]+ºq </a:t>
            </a:r>
            <a:r>
              <a:rPr lang="en-US" dirty="0" err="1">
                <a:latin typeface="Vikaas" pitchFamily="82" charset="2"/>
              </a:rPr>
              <a:t>n+Xæ</a:t>
            </a:r>
            <a:r>
              <a:rPr lang="en-US" dirty="0">
                <a:latin typeface="Vikaas" pitchFamily="82" charset="2"/>
              </a:rPr>
              <a:t>\ </a:t>
            </a:r>
            <a:r>
              <a:rPr lang="en-US" dirty="0" err="1">
                <a:latin typeface="Vikaas" pitchFamily="82" charset="2"/>
              </a:rPr>
              <a:t>n_óe</a:t>
            </a:r>
            <a:r>
              <a:rPr lang="en-US" dirty="0">
                <a:latin typeface="Vikaas" pitchFamily="82" charset="2"/>
              </a:rPr>
              <a:t>~</a:t>
            </a:r>
            <a:r>
              <a:rPr lang="en-US" dirty="0" err="1">
                <a:latin typeface="Vikaas" pitchFamily="82" charset="2"/>
              </a:rPr>
              <a:t>Æ¿ì</a:t>
            </a:r>
            <a:r>
              <a:rPr lang="en-US" dirty="0">
                <a:latin typeface="Vikaas" pitchFamily="82" charset="2"/>
              </a:rPr>
              <a:t> ¿£w¾ </a:t>
            </a:r>
            <a:r>
              <a:rPr lang="en-US" dirty="0" err="1">
                <a:latin typeface="Vikaas" pitchFamily="82" charset="2"/>
              </a:rPr>
              <a:t>ÈsÁ</a:t>
            </a:r>
            <a:r>
              <a:rPr lang="en-US" dirty="0">
                <a:latin typeface="Vikaas" pitchFamily="82" charset="2"/>
              </a:rPr>
              <a:t>&gt;±*. </a:t>
            </a:r>
            <a:r>
              <a:rPr lang="en-US" dirty="0" err="1">
                <a:latin typeface="Vikaas" pitchFamily="82" charset="2"/>
              </a:rPr>
              <a:t>nHû</a:t>
            </a:r>
            <a:r>
              <a:rPr lang="en-US" dirty="0">
                <a:latin typeface="Vikaas" pitchFamily="82" charset="2"/>
              </a:rPr>
              <a:t>¿£ &lt;ŠT]ÒÛ¿£Œ ¿±</a:t>
            </a:r>
            <a:r>
              <a:rPr lang="en-US" dirty="0" err="1">
                <a:latin typeface="Vikaas" pitchFamily="82" charset="2"/>
              </a:rPr>
              <a:t>sÁ</a:t>
            </a:r>
            <a:r>
              <a:rPr lang="en-US" dirty="0">
                <a:latin typeface="Vikaas" pitchFamily="82" charset="2"/>
              </a:rPr>
              <a:t>¿£ ›ý²¢\</a:t>
            </a:r>
            <a:r>
              <a:rPr lang="en-US" dirty="0" err="1">
                <a:latin typeface="Vikaas" pitchFamily="82" charset="2"/>
              </a:rPr>
              <a:t>ýË</a:t>
            </a:r>
            <a:r>
              <a:rPr lang="en-US" dirty="0">
                <a:latin typeface="Vikaas" pitchFamily="82" charset="2"/>
              </a:rPr>
              <a:t> nHew¾¼“ </a:t>
            </a:r>
            <a:r>
              <a:rPr lang="en-US" dirty="0" err="1">
                <a:latin typeface="Vikaas" pitchFamily="82" charset="2"/>
              </a:rPr>
              <a:t>sÁÖ|ŸÚeÖ</a:t>
            </a:r>
            <a:r>
              <a:rPr lang="en-US" dirty="0">
                <a:latin typeface="Vikaas" pitchFamily="82" charset="2"/>
              </a:rPr>
              <a:t>| |Ÿ&lt;</a:t>
            </a:r>
            <a:r>
              <a:rPr lang="en-US" dirty="0" err="1">
                <a:latin typeface="Vikaas" pitchFamily="82" charset="2"/>
              </a:rPr>
              <a:t>óŠ</a:t>
            </a:r>
            <a:r>
              <a:rPr lang="en-US" dirty="0">
                <a:latin typeface="Vikaas" pitchFamily="82" charset="2"/>
              </a:rPr>
              <a:t>¿±\T </a:t>
            </a:r>
            <a:r>
              <a:rPr lang="en-US" dirty="0" err="1">
                <a:latin typeface="Vikaas" pitchFamily="82" charset="2"/>
              </a:rPr>
              <a:t>neT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TýË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eÚH</a:t>
            </a:r>
            <a:r>
              <a:rPr lang="en-US" dirty="0">
                <a:latin typeface="Vikaas" pitchFamily="82" charset="2"/>
              </a:rPr>
              <a:t>•</a:t>
            </a:r>
            <a:r>
              <a:rPr lang="en-US" dirty="0" err="1">
                <a:latin typeface="Vikaas" pitchFamily="82" charset="2"/>
              </a:rPr>
              <a:t>sTT</a:t>
            </a:r>
            <a:r>
              <a:rPr lang="en-US" dirty="0">
                <a:latin typeface="Vikaas" pitchFamily="82" charset="2"/>
              </a:rPr>
              <a:t>. M{ì ç|Ÿuó²e+ &gt;·T]+º </a:t>
            </a:r>
            <a:r>
              <a:rPr lang="en-US" dirty="0" err="1">
                <a:latin typeface="Vikaas" pitchFamily="82" charset="2"/>
              </a:rPr>
              <a:t>dŸeTç</a:t>
            </a:r>
            <a:r>
              <a:rPr lang="en-US" dirty="0">
                <a:latin typeface="Vikaas" pitchFamily="82" charset="2"/>
              </a:rPr>
              <a:t>&gt;·+&gt;± </a:t>
            </a:r>
            <a:r>
              <a:rPr lang="en-US" dirty="0" err="1">
                <a:latin typeface="Vikaas" pitchFamily="82" charset="2"/>
              </a:rPr>
              <a:t>Ôî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TdŸT¿Ãe</a:t>
            </a:r>
            <a:r>
              <a:rPr lang="en-US" dirty="0">
                <a:latin typeface="Vikaas" pitchFamily="82" charset="2"/>
              </a:rPr>
              <a:t>\d¾q </a:t>
            </a:r>
            <a:r>
              <a:rPr lang="en-US" dirty="0" err="1">
                <a:latin typeface="Vikaas" pitchFamily="82" charset="2"/>
              </a:rPr>
              <a:t>nedŸsÁ</a:t>
            </a:r>
            <a:r>
              <a:rPr lang="en-US" dirty="0">
                <a:latin typeface="Vikaas" pitchFamily="82" charset="2"/>
              </a:rPr>
              <a:t>+ </a:t>
            </a:r>
            <a:r>
              <a:rPr lang="en-US" dirty="0" err="1">
                <a:latin typeface="Vikaas" pitchFamily="82" charset="2"/>
              </a:rPr>
              <a:t>m+ÔîÕH</a:t>
            </a:r>
            <a:r>
              <a:rPr lang="en-US" dirty="0">
                <a:latin typeface="Vikaas" pitchFamily="82" charset="2"/>
              </a:rPr>
              <a:t> </a:t>
            </a:r>
            <a:r>
              <a:rPr lang="en-US" dirty="0" err="1">
                <a:latin typeface="Vikaas" pitchFamily="82" charset="2"/>
              </a:rPr>
              <a:t>eÚ</a:t>
            </a:r>
            <a:r>
              <a:rPr lang="en-US" dirty="0">
                <a:latin typeface="Vikaas" pitchFamily="82" charset="2"/>
              </a:rPr>
              <a:t>+~. </a:t>
            </a:r>
            <a:r>
              <a:rPr lang="en-US" dirty="0" err="1">
                <a:latin typeface="Vikaas" pitchFamily="82" charset="2"/>
              </a:rPr>
              <a:t>dŸÔáÇsÁ</a:t>
            </a:r>
            <a:r>
              <a:rPr lang="en-US" dirty="0">
                <a:latin typeface="Vikaas" pitchFamily="82" charset="2"/>
              </a:rPr>
              <a:t> “sÁÇVŸ²D &lt;‘Çs, </a:t>
            </a:r>
            <a:r>
              <a:rPr lang="en-US" dirty="0" err="1">
                <a:latin typeface="Vikaas" pitchFamily="82" charset="2"/>
              </a:rPr>
              <a:t>sÁÎdŸTïÔá</a:t>
            </a:r>
            <a:r>
              <a:rPr lang="en-US" dirty="0">
                <a:latin typeface="Vikaas" pitchFamily="82" charset="2"/>
              </a:rPr>
              <a:t>+ </a:t>
            </a:r>
            <a:r>
              <a:rPr lang="en-US" dirty="0" err="1">
                <a:latin typeface="Vikaas" pitchFamily="82" charset="2"/>
              </a:rPr>
              <a:t>neT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TýË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eÚq</a:t>
            </a:r>
            <a:r>
              <a:rPr lang="en-US" dirty="0">
                <a:latin typeface="Vikaas" pitchFamily="82" charset="2"/>
              </a:rPr>
              <a:t>• ¿±</a:t>
            </a:r>
            <a:r>
              <a:rPr lang="en-US" dirty="0" err="1">
                <a:latin typeface="Vikaas" pitchFamily="82" charset="2"/>
              </a:rPr>
              <a:t>sÁ«ç</a:t>
            </a:r>
            <a:r>
              <a:rPr lang="en-US" dirty="0">
                <a:latin typeface="Vikaas" pitchFamily="82" charset="2"/>
              </a:rPr>
              <a:t>¿£</a:t>
            </a:r>
            <a:r>
              <a:rPr lang="en-US" dirty="0" err="1">
                <a:latin typeface="Vikaas" pitchFamily="82" charset="2"/>
              </a:rPr>
              <a:t>eÖ</a:t>
            </a:r>
            <a:r>
              <a:rPr lang="en-US" dirty="0">
                <a:latin typeface="Vikaas" pitchFamily="82" charset="2"/>
              </a:rPr>
              <a:t>\</a:t>
            </a:r>
            <a:r>
              <a:rPr lang="en-US" dirty="0" err="1">
                <a:latin typeface="Vikaas" pitchFamily="82" charset="2"/>
              </a:rPr>
              <a:t>qT</a:t>
            </a:r>
            <a:r>
              <a:rPr lang="en-US" dirty="0">
                <a:latin typeface="Vikaas" pitchFamily="82" charset="2"/>
              </a:rPr>
              <a:t> </a:t>
            </a:r>
            <a:r>
              <a:rPr lang="en-US" dirty="0" err="1">
                <a:latin typeface="Vikaas" pitchFamily="82" charset="2"/>
              </a:rPr>
              <a:t>eT</a:t>
            </a:r>
            <a:r>
              <a:rPr lang="en-US" dirty="0">
                <a:latin typeface="Vikaas" pitchFamily="82" charset="2"/>
              </a:rPr>
              <a:t>]+</a:t>
            </a:r>
            <a:r>
              <a:rPr lang="en-US" dirty="0" err="1">
                <a:latin typeface="Vikaas" pitchFamily="82" charset="2"/>
              </a:rPr>
              <a:t>Ôá</a:t>
            </a:r>
            <a:r>
              <a:rPr lang="en-US" dirty="0">
                <a:latin typeface="Vikaas" pitchFamily="82" charset="2"/>
              </a:rPr>
              <a:t> ¿£³T¼~³¼+ #</a:t>
            </a:r>
            <a:r>
              <a:rPr lang="en-US" dirty="0" err="1">
                <a:latin typeface="Vikaas" pitchFamily="82" charset="2"/>
              </a:rPr>
              <a:t>ûjáÖ</a:t>
            </a:r>
            <a:r>
              <a:rPr lang="en-US" dirty="0">
                <a:latin typeface="Vikaas" pitchFamily="82" charset="2"/>
              </a:rPr>
              <a:t>*.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>
                <a:latin typeface="#44 Font" pitchFamily="2" charset="0"/>
              </a:rPr>
              <a:t>THE END</a:t>
            </a:r>
            <a:endParaRPr lang="en-US" dirty="0">
              <a:latin typeface="#44 Fo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7018</Words>
  <Application>Microsoft Office PowerPoint</Application>
  <PresentationFormat>On-screen Show (4:3)</PresentationFormat>
  <Paragraphs>96</Paragraphs>
  <Slides>95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Slide 1</vt:lpstr>
      <vt:lpstr>Slide 2</vt:lpstr>
      <vt:lpstr>uó„Ö uó…Ü¿£ yÔesÁD+ ÈHuó² e+{ì |Ÿ]d¾ÆÔáT\T uó²sÁÔá&lt;ûXæ“• ç|Ÿ|Ÿ+#á+ýËHû nÜ yîÕ|Ÿ¯Ô«\ &lt;ûXø+&gt;± eÖsÁTdŸTïH•sTT.</vt:lpstr>
      <vt:lpstr>mÔáïsTTq V¾²eÖ\jáÖ\T, bõ&amp;ƒyîÕq &lt;‘“ |ŸsÁÇÔáçXâDT\T ç|Ÿ¿£Ü|ŸsÁyîT®q eÖsÁTÎ\Å£” Ôá³T¼Å£”+³ÖHû –ÔáïsÁ uó²sÁÔá&lt;ûXø+ýË“ ÔáÖsÁTÎ, |Ÿ¥ÌeT çbÍ+Ô\Å£” dŸTeÖsÁT Âs+&amp;ƒTq•sÁ yû\ ¿ìýËMT³sÁ¢ yûTsÁ $dŸï]+#sTT. </vt:lpstr>
      <vt:lpstr>‡ ¿=+&amp;ƒ\ |Ÿ]yVŸ²¿£ çbÍ+Ôá+ýË“ ‚+&amp;Ã, &gt;·+&gt;·, ç‹VŸ²ˆ|ŸÚçÔá q&lt;ŠT–\ dŸTeÖsÁT eTÖ&amp;ƒT qT+º €sÁT e+&lt;Š\ ¿ìýËMT³sÁT¢ ç|ŸeV¾²dŸTïH•sTT. € dŸ+&lt;ŠsÁÒÛ+&gt;± M{ìÔÃ bÍ³T ÿ+ç&amp;ƒT Å£L&amp;† ç|ŸeV¾²dŸÖï yûT³ yûdŸTï+~. </vt:lpstr>
      <vt:lpstr>&lt;ûXø+ýË“ BÇ|Ÿ¿£\Î dŸ+‹+~óÔá q&lt;ŠT\ |Ÿ]d¾ÆÜ Å£L&amp;† ‚ý²+{ì&lt;û. ‚ý² &lt;ûXø+ýË“ 60 XæÔá+ esÁÅ£” uó„ÖeTT\T uó„Ö¿£+bÍ\qT, ¿=+&amp;ƒ#á]jáT\Ö $]Ð|Ÿ&amp;û ç|ŸeÖ&lt;‘\Å£” Hî\eÚ&gt;± eÖssTT. </vt:lpstr>
      <vt:lpstr>uó…&gt;Ã[¿£+&gt;± 8 XæÔá+ $dÓïsÁ’+ n+fñ 40 $T*jáTHŽ ™V²¿±¼sÁT¢ uó„Ö$T €¿£d¾ˆ¿£ esÁ&lt;Š\T, q&lt;ŠT\T bõ+&gt;·&amp;ƒ+ e+{ì uÉ&amp;ƒ&lt;Š m&lt;ŠTs=Ø+³TH•sTT. nsTT&lt;ûd¾ \¿£Œ\™|Õ&gt;± ÈHuó² &gt;·\ 35 ç|Ÿ&lt;ó‘q |Ÿ³¼D²\T, ]¿£¼sY dØ\T™|Õ €sÁT, n+Ôá¿£+fñ mÅ£”Øe uó„Ö¿£+|Ÿ+ qyîÖ&lt;ŠjûT« H\T&gt;·T, nsTT&lt;ŠT CËHŽ\ |Ÿ]~óýË eÚH•sTT.</vt:lpstr>
      <vt:lpstr>&lt;ûXø+ýË“ ‡Xæq« çbÍ+ÔýË¢ ¿=“• #Ã³¢ ç|Ÿ|Ÿ+#á+ýËHû nÔá«~¿£ esÁübÍÔá+ qyîÖ&lt;îÕÔû, yjáTTe« çbÍ+Ôá+ýË nÜÔáÅ£”Øe&gt;± esü\T Å£”sÁTkÍïsTT. </vt:lpstr>
      <vt:lpstr>V¾²eÖ\jáÖ\ çbÍ+ÔýË¢ #á\¢&gt;± eÚ+fñ, &lt;¸‘sY m&amp;†] çbÍ+Ôá+ýË n~ó¿£ –cþ’ç&gt;·Ôá –+³T+~. esÁübÍÔá+, yÔesÁD+ Hî\¿=q• ‡ e«Ô«kÍ\T ¿£sÁeÚ. esÁ&lt;Š\T, e&amp;ƒ&gt;·Þøßyq\T, nÜew¾¼, V¾²eTbÍÔá+, yû&amp;&gt;±\TÎ\T, #á*&gt;±\T\T e+{ì y{ì¿ì ¿±sÁDyîT®, çbÍD, €d¾ï qcÍ¼\Å£” &lt;‘] rdŸTïH•sTT.</vt:lpstr>
      <vt:lpstr>&lt;ûXø+ýË “¿£sÁ+&gt;± 60 XæÔá+ uó„ÖeTT\T ú{ì bÍsÁT&lt;Š\ çbÍCÉÅ£”¼\ ¿ì+&lt;Š kÍ&gt;·eÚÔáTq•|ŸÎ{ì¿¡ ‚+¿± ¿£sÁeÚ |Ÿ]d¾ÆÔáT\T Hî\¿=H•sTT. y]ü¿£ esÁübÍÔá+ 75 $T©¢MT³sÁ¢ ¿£+fñ ÔáÅ£”Øe qyîÖ&lt;ŠT ¿±e&amp;ƒ+ e\¢ M{ìýË dŸ&gt;·+ uó„ÖeTT\ |Ÿ]d¾ÆÜ n&lt;ó‘Çq•+&gt;± eÖsÁTÔ=+~.</vt:lpstr>
      <vt:lpstr>ÔáÖsÁTÎ, |Ÿ¥ÌeT rsýË¢ dŸTeÖsÁT 8 yû\ ¿ìýËMT³sÁ¢ yûTsÁ ÔáTb˜ÍHŽ\T, dŸeTTç&lt;Š n\\T eTT+|ŸÚ uó„jáT+ÔÃ eT&gt;·TZÔáTH•sTT. –cþ’ç&gt;·Ôá\T ™|sÁT&gt;·TÔáTq• ¿=BÝ ‡ |Ÿ]d¾ÆÔáT\T –ÔáÎq•eTeÚÔáTH•sTT.</vt:lpstr>
      <vt:lpstr>2004 &amp;Xø+‹sÁTýË V¾²+&lt;ŠÖ eTVŸädŸeTTç&lt;Š+ýË dŸ+uó„$+ºq dŸTHMT, dŸeTTç&lt;Š &gt;·sÁÒÛ+ýË |ŸÚ{ì¼q uó„Ö¿£+|Ÿ+ m+Ôá $HXøq+ ¿£*ÐdŸTï+&lt;Ã #î|ŸÎ&amp;†“¿ì ÿ¿£ –&lt;‘VŸ²sÁD. eTq &lt;ûXæ“¿¡ dŸT&lt;ŠÖsÁ+&gt;± ‡ yîÕ|Ÿ¯Ôá«+ dŸ+uó„$+ºH, ‚¿£Ø&amp; ç|ŸÈ\T ™|&lt;ŠÝ mÔáTïq eTÖ\«+ #î*¢+#áe\d¾ eºÌ+~. &gt;·TÈsÔY rsÁ çbÍ+Ô“¿ì ‚ý²+{ì eTT|ŸÚÎ bõ+º –+&lt;Š“ XæçdŸïyûÔáï\T ‚|ŸÎ{ì¹¿ ™V²#áÌ]+#sTT.</vt:lpstr>
      <vt:lpstr>ç|Ÿ¿£Ü yîÕ|Ÿ¯Ô«\Å£” ÔÃ&amp;ƒT sÃ&amp;ƒT¦ ç|ŸeÖ&lt;‘\T, ¥Xø—, ç|ŸdŸÖÜ, bþwŸ¿±VŸäsÁ ýË|Ÿ eTsÁD²\T, úsÁT, yjáTT¿±\TwŸ« eTsÁD²\T e+{ì$ ™|&lt;ŠÝ dŸ+K«ýË dŸ+uó„$dŸTïH•, n$ n+Ôá&gt;± ç|Ÿuó„TÔáÇ &lt;Šw¾¼“ €¿£]ü+#á&amp;ƒ+ ýñ&lt;ŠT.</vt:lpstr>
      <vt:lpstr>n&lt;û bÍ]çXæ$T¿£, nÐ• ç|ŸeÖ&lt;‘\T, uó„eH\T Å£L\&amp;ƒ+, esÁTdŸ u²+‹T |\TÞøß e+{ì$ eÖçÔáyûT bÍ\q, kÍeÖ›¿£, €]Æ¿£ jáT+çÔ+&gt;±\™|Õ ÔáÐq+Ôá ç|Ÿuó²e+ #áÖ|ŸÚÔáTH•sTT.</vt:lpstr>
      <vt:lpstr>‚$ ¿±Å£”+&amp;† nDT&lt;ó‘]ˆ¿£Ôá, Je sÁkÍjáÖH\ e+{ì $|ŸÔáTï\T bõ+ºjáTT+&amp;ƒ&gt;± ¿=Ôáï&gt;± |Ÿ¿ìŒ dŸ+‹+&lt;óŠ y«&lt;óŠT\T ç|Ÿ|Ÿ+#“• €+&lt;ÃÞøqÅ£” &gt;·T] #ûdŸTïH•sTT.</vt:lpstr>
      <vt:lpstr>e+&lt;Š ¿Ã³¢Å£” ™|Õ&gt;± &gt;·\ &lt;ûXø ÈHuó²ýË ‚+#áT$T+#áT n+&lt;ŠsÁT ç|Ÿ¿£Ü yîÕ|Ÿ¯Ô«\T, eÖqe ¿£*ÎÔá ç|ŸeÖ&lt;‘\ýË @&lt;Ã ÿ¿£&lt;‘“¿ì &gt;·TsÁeÚÔáTH•sÁT.</vt:lpstr>
      <vt:lpstr>eTÖ&amp;+³ ÿ¿£ e+ÔáT ç|ŸÈ\T ‹VŸQ$&lt;óŠ VŸä“¿£sÁ ç|Ÿ&lt;ûXæýË¢ “ed¾+#á&amp;ƒ+, €]Æ¿£ kÍeÖ›¿£ sÁ+&gt;±\ýË yîqT¿£u²³TÔáq+ ‚+&lt;ŠTÅ£” ¿±sÁD+.</vt:lpstr>
      <vt:lpstr>M{ì“ ç|ŸÜ|˜ŸT{ì+#á&amp;†“¿ì HeTeÖçÔá|ŸÚ ¿£w¾ #ûdŸÖï \¿£Œý²~ ç|ŸÈ\T ÔáeT n&lt;ŠcÍ¼“• &lt;ûeÚ&amp; nqTç&gt;·VŸä“¿Ã, ç|Ÿ¿£Ü nqTç&gt;·VŸä“¿Ã e&lt;ŠT\TÔáTH•sÁT.</vt:lpstr>
      <vt:lpstr>&gt;·Ôá |Ÿ&lt;ŠeTÖ&amp;ûÞøßýË &lt;ûXø+ H\T&gt;·T |˜ŸTËsÁ ç|Ÿ¿£Ü yîÕ|Ÿ¯Ô«\qT m&lt;ŠTs=Ø+~. 1993, 2001 ýË ý²ÔáÖsY, uó„TCÙ 1999ýË ÿ]kÍàýË dŸÖ|ŸsY ÔáTb˜ÍqT, 2004 ýË V¾²+&lt;ŠÖ eTVŸädŸeTTç&lt;Š+ýË dŸ+uó„$+ºq dŸTHMT.</vt:lpstr>
      <vt:lpstr>ç|ŸÜkÍ] |Ÿ~yû\Å£” ™|Õ&gt;±Hû çbÍD qwŸ¼+ y{ì*¢+~. ×&amp;mdt&amp;, yîÖ¿=VŸ²eÖ, *™VÕ²&gt;Ã \ |˜Ÿ*Ôá+&gt;± yîÕ|Ÿ¯Ô«\Å£” dŸ+‹+~ó+º ç|Ÿuó„TÔáÇ $&lt;ó‘q+ýË eÖsÁTÎ\T #Ã³T #ûdŸTÅ£”H•sTT.</vt:lpstr>
      <vt:lpstr>n+ÔáesÁÅ£” dŸVŸäjáT, |ŸÚqsydŸ ç|Ÿ&lt;ó‘H+Xæ\T &gt;·\ ç|Ÿuó„TÔáÇ $&lt;ó‘q+ýË $|ŸÔáTï\ “ysÁD, dŸq•&lt;ŠÆÔá, dŸÎ+&lt;Šq, dŸÇdŸÆÔá n+Xæ\T #ûssTT.</vt:lpstr>
      <vt:lpstr>kÍ\TdŸ] 4350 eT+~ eÖqeÚ\T, 40 yû\ È+ÔáTeÚ\ eTsÁD+, 25 \¿£Œ\ ‚ÞøßÅ£” qwŸ¼+, 15 \¿£Œ\ m¿£sýË¢“ |Ÿ+³ &lt;óŠÇ+dŸ+ ¿±e&amp;ƒ+ÔÃ bÍ³T eTò*¿£ eqsÁT\Å£” ™|&lt;ŠÝ mÔáTïq $|˜ŸÖÔá+ ¿£\T&gt;·TÔÃ+~.</vt:lpstr>
      <vt:lpstr>ç|Ÿ¿£Ü $|ŸÔáTï\ ¿±sÁD+&gt;± çbÍD, €d¾ï qwŸ¼+ @sÁÎ&amp;, €jáÖ çbÍ+Ô\, sçcÍ¼\ n_óe~Æ Å£”+³T|Ÿ&amp; &lt;ûXø+ @{ì¹¿&amp;†~ qwŸ¼bþÔÃ+~.</vt:lpstr>
      <vt:lpstr>&lt;ûXø, uó„Öuó…Ü¿£ yÔesÁD |Ÿ]d¾ÆÔáT\qT ‹{ì¼ ç|ŸeÖ&lt;‘\T dŸ+uó„$dŸTï+{²sTT. nsTTÔû ç|ŸÜ ç|ŸeÖ&lt;Š+ $|ŸÔáTï ¿±qedŸsÁ+ ýñ&lt;ŠT. dŸÂsÕq eP«VŸ²+, ç|ŸD²[¿£\T, ¿±sÁ«ç¿£eÖ\T #û|Ÿ&amp;Ôû ‡ qcÍ¼\qT &gt;·DújáT+&gt;± ÔáÐZ+#áe#áTÌ.</vt:lpstr>
      <vt:lpstr>ç|Ÿ¿£Ü yîÕ|Ÿ¯Ô«\ “ysÁD, dŸq•&lt;ŠÆÔáÅ£” C²rjáT kÍÆsTTýË nHû¿£ #ásÁ«\T #û|Ÿ{²¼sÁT. $|ŸÔáTï\Å£” €kÍØsÁ+ ¿£\ çbÍ+Ô\qT dŸÖº+#û qÖ«dt\qT sÁÖbõ+~+#sÁT. nÔ«&lt;óŠT“¿£ kÍ+¹¿Ü¿£ |Ÿ]C²ãq+, –|Ÿç&gt;·VŸ², uó„Öuó…Ü¿£ dŸeÖ#sÁ+ €&lt;ó‘sÁ+&gt;± dŸÖ¿£ŒˆçbÍ+Ôá eÖ«|ŸÚ\qT ÔájáÖsÁT#ûdŸTïH•sÁT.</vt:lpstr>
      <vt:lpstr>$$&lt;óŠ $|ŸÔáTï\Å£” dŸ+‹+~ó+º eTT+&lt;ŠdŸTï dŸeÖ#sÁ e«edŸÆqT n_óe~Æ #ûdŸTïH•sÁT. ÔáTb˜ÍqT\qT eTT+&lt;ŠT&gt;±Hû |Ÿd¾&gt;·fñ¼ý² ÔáÖsÁTÎ, |Ÿ¥ÌeT rs\ yî+³ n&lt;óŠTHÔáqyîT®q &amp;†|˜Ÿ¢sY s&amp;†sY e«edŸÆqT qT\¿=ý²ÎsÁT.</vt:lpstr>
      <vt:lpstr>q&lt;ŠT\T, ]ÈsÇjáTsÁ¢ýË ú{ì eT{²¼\qT m|ŸÎ{ì¿£|ŸÚÎ&amp;ƒT |ŸsÁ«yû¿ìŒ+#û+&lt;ŠTÅ£” &lt;ûXø+ýË“ ç|Ÿ&lt;ó‘q qB |Ÿ]yVŸ²¿£ çbÍ+Ô\ýË 166 esÁ&lt;Š dŸÖ#áq ¹¿+ç&lt;‘\T @sÎ³T#ûkÍsÁT.</vt:lpstr>
      <vt:lpstr>dŸTHMT eTT+&lt;ŠdŸTï ™V²#áÌ]¿£ ‹VŸQÞ²sÁÆ¿£ kÍ&lt;óŠ¿£ e«edŸÆ @sÎ³T¿±sÁ«ç¿£eT+ #áTsÁTÅ£”&gt;± kÍ&gt;·TÔáT+~. ¿£sÁTeÚ |Ÿ]d¾ÆÜ™|Õ ysÁ+ ysÁ+ |Ÿ]o\q È]|¾ ÂsÕÔáT\Å£” dŸÖ#áq ‚#ûÌ$&lt;óŠ+&gt;± eT&lt;óŠ«ÔásÁVŸä yÔesÁD ¹¿+ç&lt;‘\T |Ÿ“#ûdŸTïH•sTT. </vt:lpstr>
      <vt:lpstr>nÔ«&lt;óŠT“¿£ kÍ+¹¿Ü¿£ |Ÿ]C²ãH“•(×.d¾.{ì.) $“jîÖÐ+#áT¿Ãe&amp;ƒ+ &lt;‘Çs yîÕ|Ÿ¯Ô«\qT m&lt;ŠTs=ØHû+&lt;ŠTÅ£” m&lt;ŠÝmÔáTïq #ásÁ«\T rdŸTÅ£”H•sÁT.</vt:lpstr>
      <vt:lpstr>|Ÿ]ÄwŸ¼ dŸeÖ#sÁ+ ¿ÃdŸ+ ¹¿+ç&lt;Š eT+çÜÔáÇ XæKýË –|Ÿç&gt;·VŸ² €&lt;ó‘]Ôá ysTTdt&amp;û{² dŸeÖ#sÁ e«edŸÆÔÃ C²rjáT nÔá«edŸsÁ ¿±sÁ«“sÁÇVŸ²D ¹¿+ç&lt;Š+ (‚.ÿ.d¾) Hî\¿=ý²ÎsÁT.</vt:lpstr>
      <vt:lpstr>dŸÔáÇsÁ dŸeÖ#sÁ+ ¿ÃdŸ+ sçwŸ¼ sÈ&lt;ó‘qT\T ›ý²¢ ç|Ÿ&lt;ó‘q ¹¿+ç&lt;‘\ýËqÖ M{ì“ Hî\¿=\TÎÔáTH•sÁT. nÔá«edŸsÁ |Ÿ]d¾ÆÔáT\ýË yî+³Hû dŸÎ+~+#ûý² ‚+&amp;jáTHŽ &amp;C²dŸ¼sY ]kþsYà Hî{ÙesYØ (×.&amp;.€sY.jáTdt) |]³ 565 ›ý²¢\qT €HŽýÉÕHŽ &lt;‘Çs nqTdŸ+&lt;ó‘q+ #ûdŸTïH•sÁT.</vt:lpstr>
      <vt:lpstr>yîÕ|Ÿ¯Ô«\ “sÁÇVŸ²DÅ£” dŸ+‹+~ó+º $$&lt;óŠ &lt;ŠXø\ýË “|ŸÚDT\T, kÍ+¹¿Ü¿£ dŸ+dŸÆ\T |Ÿ]C²ãq+ ‚ºÌ |ŸÚ#áTÌÅ£”Hû+&lt;ŠTÅ£”, |Ÿ]¿£s\T, eÖsÁZ&lt;ŠsÁô¿£ dŸÖçÔ\T, eP«VŸä\T ‚ÔásÁ eqsÁT\ dŸMT¿£sÁDÅ£” ‚+&amp;jáÖ &amp;C²dŸ¼sY HýÉ&amp;Ž¨ Hî{ÙesYØ (×.&amp;.Â¿.jáTHŽ) nHû eTsÃ €HŽýÉÕHŽ bþsÁ¼ýÙ d¾&lt;ŠÝeTeÚÔáT+~.</vt:lpstr>
      <vt:lpstr>&lt;ûXø+ýË“ 17 sçcÍ¼\T, ¹¿+ç&lt;ŠbÍ*Ôá çbÍ+Ô\ýË $|ŸÔáTï\Å£” mÅ£”Øe €kÍØsÁ+&gt;·\ 169 ›ý²¢\ýË jáTT.mHŽ.&amp;.|¾ €&lt;óŠÇsÁ«+ýË kÍeÖ›¿£ €&lt;ó‘]Ôá qwŸ¼ $ysÁD jáÖÈeÖq« ¿±sÁ«ç¿£eT+ #û|Ÿ{²¼sÁT.</vt:lpstr>
      <vt:lpstr>¹¿+ç&lt;Š ™VA+XæK ¿±sÁ«&lt;Š]ô HjáT¿£ÔáÇ+ýË @sÁÎ&amp;q C²rjáT ¿±sÁ«“sÁÇVŸ²D eT+&amp;ƒ* (mHŽ.‚.d¾)ýË ¹¿+ç&lt;Š+ýË“ eTTK« XæK\ ¿±sÁ«&lt;Š]ô\T, sÁ¿£ŒD d¾‹Ò+~, ç|Ÿ&lt;ó‘H~ó¿±] dŸuó„T«\T&gt;± –+{²sÁT.</vt:lpstr>
      <vt:lpstr>‚~ ç|Ÿuó„TÔáÇ €&lt;ûXæ\T bÍ{ìdŸÖï, mHŽ.&amp;.myŽT.m ¿±sÁ«¿£ý²bÍ\ neT\TÅ£” dŸVŸ²¿£]dŸTï+~.</vt:lpstr>
      <vt:lpstr>€jáÖ sçcÍ¼\ eTTK«eT+çÔáT\ n&lt;óŠ«¿£ŒÔáq sçwŸ¼$|ŸÔáTï “sÁÇVŸ²D dŸ+dŸÆ (mHŽ.&amp;.myŽT.m) @sÁÎ&amp;ƒTÔáT+~.</vt:lpstr>
      <vt:lpstr>ysÁT ‚ÔásÁ dŸuó„T«\qT “jáT$TkÍïsÁT. mHŽ.&amp;.myŽT.m eÖsÁZ&lt;ŠsÁô¿±\Å£” nqT&gt;·TD+&gt;± sçwŸ¼ ç|Ÿuó„TÔáÇ+ sÁÖbõ+~+ºq yîÕ|Ÿ¯Ô«\ “sÁÇVŸ²D ç|ŸD²[¿£qT, $&lt;ó‘H\qT ‡ dŸ+dŸÆ €yîÖ~+º neT\T #ûdŸT+~.</vt:lpstr>
      <vt:lpstr>sçwŸ¼ ç|Ÿuó„TÔáÇ $uó²&gt;±\T, ›ý²¢ bÍ\H jáT+çÔ+&gt;·+ sÁÖbõ+~+ºq $|ŸÔáTï\ dŸVŸäjáT ç|ŸD²[¿£\qT €yîÖ~+º, y{ì neT\TÅ£” \edŸsÁyîT®q “&lt;óŠT\ &gt;·T]+º d¾b˜ÍsÁTdŸT #ûdŸTï+~.</vt:lpstr>
      <vt:lpstr>sçwŸ¼ ¿±sÁ«“sÇVŸ²¿£ eT+&amp;ƒÞø—ß (mHŽ.‚.d¾) sçwŸ¼ ç|Ÿuó„TÔÇ\ ç|Ÿ&lt;ó‘q ¿±sÁ«&lt;ŠsÁTô\ n&lt;óŠ«¿£ŒÔáq @sÁÎ&amp;ƒÔsTT.</vt:lpstr>
      <vt:lpstr>$$&lt;óŠ ç|Ÿuó„TÔáÇ XæK\ ¿±sÁ«&lt;ŠsÁTô\T n+&lt;ŠTýË dŸuó„T«\T&gt;± mHŽ.&amp;.myŽT.m ¿±sÁ«¿£ý²bÍ\T neT\TÅ£” dŸVŸ²¿£]dŸTï+~.</vt:lpstr>
      <vt:lpstr>C²rjáT, sçwŸ¼ ç|ŸD²[¿£\Å£” u²&lt;óŠ«Ôá eV¾²dŸÖï, sçwŸ¼+ýË yîÕ|Ÿ¯Ô«\ “sÁÇVŸ²D dŸ+dŸÆ ¿±sÁ«ç¿£eÖ\qT dŸeTqÇjáT|ŸsÁTdŸÖï, |ŸsÁ«yû¿£Œ¿£ dŸ+dŸÆ&gt;± e«eVŸ²]dŸTï+~.</vt:lpstr>
      <vt:lpstr>ÔáTb˜ÍqT\T</vt:lpstr>
      <vt:lpstr>eÖqeÚ&amp;ƒT dŸw¾¼+#û $|ŸÔáTï\ýË |Ÿ]çXøeT\ýË dŸ+uó„$+#û ç|ŸeÖ&lt;‘\T, jáTT&lt;‘Æ\T, $eÖq, ÂsÕ\T ç|ŸeÖ&lt;‘\T eTÔá dŸ+|˜ŸTsÁüD\T ç|ŸeTTKyîT®q$.</vt:lpstr>
      <vt:lpstr>esüuó²e |Ÿ]d¾ÆÔáT\T @sÁÎ&amp;q|ŸÚ&amp;ƒT ¿£sÁTeÚ dŸ+uó„$dŸTï+&lt;Š“ eTT+&lt;ŠT&gt;±Hû }V¾²+º &lt;‘““ m&lt;ŠTs=Øq&amp;†“¿ì nedŸsÁyîT®q #ásÁ«\qT rdŸT¿Ãe&amp;ƒ+ e\q, ¿£sÁTeÚ e\q dŸ+uó„$+#û &lt;ŠTwŸÎ]D²eÖ\T #ý² esÁÅ£” ÔáÐZ+#áe#áTÌ.</vt:lpstr>
      <vt:lpstr>‡H&amp;ƒT n+&lt;ŠTu²³TýË –q• €&lt;óŠT“¿£ XæçdŸï kÍ+¹¿Ü¿£ sÁ+&gt;±\ dŸVŸ²¿±sÁ+ÔÃ ÔáTb˜ÍqT\ s¿£qT eTT+&lt;ŠT&gt;±Hû |Ÿd¾&gt;·{ì¼ ÔáTb˜ÍqT Ô¿ì&amp;¿ì &gt;·TsÁjûT« ç|ŸÈ\qT dŸTsÁ¿ìŒÔá çbÍ+Ô\Å£” ÔásÁ*+º y] çbÍD²\qT sÁ¿ìŒ+#áe#áTÌ.</vt:lpstr>
      <vt:lpstr>ç|Ÿ|Ÿ+#á+ýË –q• €sÁT ÔáTb˜ÍqT dŸ+uó„$+#û çbÍ+Ô\ýË V¾²+&lt;ŠÖ eTVŸädŸeTTç&lt;Š+ ÿ¿£{ì. eTq &lt;ûXø+ýË 6,100 ¿ìýËMT³sÁ¢ ¿ÃkÍï rsÁ+ –+~. ‹+&gt;±Þ²U²Ôá+ýË dŸ+uó„$+#û yjáTT&gt;·T+&amp;†\ e\q ÔásÁ#áT&gt;± ‡ çbÍ+Ô\ýË “ed¾+#û ç|ŸÈ\T ÔáTb˜ÍqT Ô¿ì&amp;¿ì &gt;·T]jáTeÚÔáTH•sÁT.</vt:lpstr>
      <vt:lpstr>XæçdŸï kÍ+¹¿Ü¿£ sÁ+&gt;±\ýË eÖqeÚ&amp;ƒT &gt;·DújáTyîT®q ç|Ÿ&gt;·Ü“ kÍ~ó+ºH ç|Ÿ¿£Ü™|Õ |ŸP]ï “jáT+çÔáDqT bÍ~ó+#áýñ¿£bþjáÖ&amp;ƒT.</vt:lpstr>
      <vt:lpstr>ç|Ÿ¿£Ü |ŸsÁyîT®q $|ŸÔáTï\ýË nÜuó„jáT+¿£sÁyîT®q ¿ÃeÅ£” #î+~q$ uó„Ö¿£+bÍ\T.</vt:lpstr>
      <vt:lpstr>‚$ m|ŸÚÎ&amp;ƒT m¿£Ø&amp;ƒ m+&lt;ŠTÅ£” dŸ+uó„$kÍïjîÖ mesÁÖ }V¾²+#áýñsÁT. dŸeTTç&lt;Š+ýË dŸ+uó„$+ºq uó„Ö¿£+|Ÿ+ dŸTHMT e\q &lt;‘&lt;‘|ŸÚ 2 \¿£Œ\ eT+~ çbÍD²\T ¿Ãý²ÎjáÖsÁT. dŸTHMT e\¢ n+&lt;Š]¿£H• mÅ£”Øe&gt;± qwŸ¼bþsTT+~ C²\sÁT¢. MsÁT bþ&gt;=³T¼Å£”q• |Ÿ&amp;ƒe\T, e\\T, ‚ÔásÁ kÍeÖçÐ $\Te ¿Ã{ì sÁÖbÍjáT\Å£” ™|Õ&gt;± –q•³T¢ n+#áH yûjáT&amp;ƒ+ È]Ð+~.</vt:lpstr>
      <vt:lpstr>¿£sÁTeÚ\T</vt:lpstr>
      <vt:lpstr>uó²sÁÔá&lt;ûXø+ýË dŸ&gt;·³Tq 18.6 $T*jáTHŽ\ ™V²¿±¼sÁT\ uó„Öuó²&gt;·+ esÁ&lt;Š Ô¿ì&amp;¿ì &gt;·TsÁeÚÔáT+~.</vt:lpstr>
      <vt:lpstr>ç|ŸÜ dŸ+eÔáàsÁ+ eTq &lt;ûXø+ýË“ @&lt;Ãÿ¿£ çbÍ+Ôá+ýË ¿£sÁTeÚ $~ó&gt;± $\jáTÔ+&amp;ƒe+ #ûdŸTï+~.</vt:lpstr>
      <vt:lpstr>eTq &lt;ûXø uó„Öuó²&gt;·+ýË 16 XæÔá+ ÔásÁ#áT&gt;± ¿£sÁTeÚ uó²]q |Ÿ&amp;ƒTÔáT+~. ¿£sÁTeÚ dŸ+uó„$+#á&amp;ƒ+ e\q ç|ŸÜ @{² &lt;‘&lt;‘|ŸÚ 50 $T*jáTq¢ ç|ŸÈ\T ‚¿£Ø³¢bÍ\eÚÔáTH•sÁT.</vt:lpstr>
      <vt:lpstr>ç|Ÿ¿£Ü yîÕ|Ÿ¯Ô«\ ¿±sÁD+&gt;± ç|ŸÜ dŸ+eÔáàsÁ+ dŸ&gt;·³Tq 3663 eT+~ eTÔáT«eÚ bÍ\eÚÔáTH•sÁT.</vt:lpstr>
      <vt:lpstr>uó²sÁÔáç|Ÿuó„TÔáÇ+ ™VA+eT+çÜÔáÇ XæK n+~+ºq dŸeÖ#sÁ+ ç|Ÿ¿±sÁ+ eTq&lt;ûXø+ýË dŸ+uó„$+#û $|ŸÔáTï\ýË q\uóÉÕ XæÔá+ eÖqe Ôá|¾Î&lt;Š+ e\q dŸ+uó„$+#û $|ŸÔáTïýñ.</vt:lpstr>
      <vt:lpstr>eTq&lt;ûXø+ýË“ ‡Xæq« sçcÍ¼\ýË“ (69 ›ý²¢\ýË“) 48 ›ý²¢\ýË #=sÁu²³T&lt;‘sÁT\ &lt;‘sÁTD²\ e\¢ C²ÔáT\ dŸeTdŸ« e+{ì dŸeTdŸ«\ e\q eÖqe ¿£*ÎÔáyîT®q $|ŸÔáTï\Å£” &gt;·T] neÚÔáTH•sÁT n¿£Ø&amp; ç|ŸÈ\T.</vt:lpstr>
      <vt:lpstr>ç|Ÿ|Ÿ+#á+ýËHû &lt;ŠTsÁ&lt;ŠTwŸ¼¿£sÁyîT®q uóËbÍýÙ &gt;±«dt©¿ù &lt;ŠTsÁé³qýË &lt;‘&lt;‘|ŸÚ H\T&gt;·Tyû\ eT+~ eÔáT«yûÔá |Ÿ&amp;†¦sÁT. ‡ dŸ+|˜ŸT³q bÍ]çXæ$T¿£ ç|ŸeÖ&lt;‘\T m+Ôá ç|ŸeÖ&lt;Š¿£sÁyîT®qyÃ dŸÖºdŸTï+~.</vt:lpstr>
      <vt:lpstr>eTq &lt;ûXø+ýË ç|Ÿ¿£Ü |ŸsÁyîT®q $|ŸÔáTï\T ™|sÁ&gt;·&amp;†“¿ì nqÖVŸ²«+&gt;± ™|sÁT&gt;·TÔáTq• &lt;ûXø ÈHuó². ÈHuó² ™|sÁT&gt;·T&lt;Š\ |Ÿs«esÁD+™|Õ &lt;ŠTçwŸÎuó²y“• ¿£\T&gt;·CñdŸTï+~.</vt:lpstr>
      <vt:lpstr>eÖqe eTqT&gt;·&amp;ƒÅ£” nÔá«edŸsÁyîT®q çÔ&gt;·Tú{ì eqsÁT\T, e«ekÍjáÖ“¿ì nedŸsÁyîT®q kÍ&gt;·TúsÁT ¿£sÁTeeÚÔáTH•sTT. nXæçdÓïjáT+&gt;±, nç|ŸD²[¿±‹&lt;ŠÆ+&gt;± çbÍCÉÅ£”¼\T “]ˆ+#á&amp;ƒ+ e\q ¿=“• çbÍ+Ô\T ÔásÁ#áT&gt;± ç|Ÿ¿£Ü ;óuó„Ôà\Å£” &gt;·T] neÚÔáTH•sTT.</vt:lpstr>
      <vt:lpstr>ÔásÁ#áT&gt;± $|ŸÔáTï\T dŸ+uó„$+#áT³ e\q € çbÍ+Ôá ç|ŸÈ\ €]Æ¿£ |Ÿ]d¾ÆÜ ndŸïe«dŸïeTeÚÔáT+~. dŸVŸ²ÈeqsÁT\ rçe ¿=sÁÔá @sÁÎ&amp;ƒTÔáT+~. n+&lt;ŠT¹¿ M{ì“ “y]+#á&amp;ƒ+ nÔá«edŸsÁ+.</vt:lpstr>
      <vt:lpstr>$|ŸÔáTï “sÁÇVŸ²D ç¿=Ôáï $&lt;ó‘q+ €Xø\Å£”, €XøjáÖ\Å£” nqT&gt;·TD+&gt;± sÁÖbõ+~+ºq &amp;C²dŸ¼sY eÖHûCÙyîT+{Ù _\T¢qT &amp;Xø+‹sÁT 2005 ýË çbÍsÁ¢yîT+³T €yîÖ~+º+~.</vt:lpstr>
      <vt:lpstr>‡ _\T¢ýË“ ¿=“• eTTK«yîT®q n+Xæ\T 1. ¹¿+ç&lt;Š+ýË ç|Ÿ&lt;ó‘qeT+çÜ n&lt;óŠ«¿£ŒÔáq C²rjáT $|ŸÔáTï “sÁÇVŸ²D n&lt;ó‘]{¡“ Hî\¿=\Î&amp;ƒ+ 2. sçcÍ¼\ýË eTTK«eT+çÜ n&lt;óŠ«¿£ŒÔáq, ¹¿+ç&lt;ŠbÍ*Ôá çbÍ+Ô\ýË ýÉ|˜¾¼Hî+{Ù &gt;·esÁ•sY n&lt;óŠ«¿£ŒÔáq n&lt;ó‘]{¡\qT @sÁÎsÁ#á³+ 3. ›ý²¢ yîT›çd¼{Ù n&lt;óŠ«¿£ŒÔáq  ›ý²¢ n&lt;ó‘]{¡\qT çbÍsÁ+_ó+#á&amp;ƒ+ 4. HûwŸqýÙ ‚“d¾¼³Ö«{Ù €|˜t &amp;C²dŸ¼sY eÖHûCÙyîT+{ÙqT Hî\¿=\Î&amp;ƒ+ 5. HûwŸqýÙ &amp;C²dŸ¼sY ÂskÍÎHŽà b˜þsYàqT @sÎ³T#ûjáT&amp;ƒ+ 6. sçwŸ¼, C²rjáT, ›ý²¢ kÍÆsTT\ýË &amp;C²dŸ¼sY ÂskÍÎHŽà |˜Ÿ+&amp;Ž, &amp;C²dŸ¼sY $T{ì¹&gt;wŸHŽ |˜Ÿ+&amp;ŽqT @sÎ³T#ûjáT&amp;ƒ+</vt:lpstr>
      <vt:lpstr>ÿ¿=Ø¿£Ø nÐ•eÖ|Ÿ¿£ ¹¿+ç&lt;Š+ |Ÿ]~ó“, kÍeTsÆ«“• dŸMT¿ìŒ+#*àq nedŸsÁ+ eÚ+&lt;ŠH•sÁT. HûwŸqýÙ ™|˜ÕsY dŸ¯Çdt ¿±ýñJ kÍÆsTT“ ™|+#\“ ¹¿+ç&lt;Š+ “sÁ’sTT+º+~.</vt:lpstr>
      <vt:lpstr>‚+&lt;ŠTÅ£”&gt;±qT 103.95 ¿Ã³T¢ ¹¿{²sTT+#á&amp;ƒ+ È]Ð+~. </vt:lpstr>
      <vt:lpstr>båsÁsÁ¿£ŒD, ™VA+&gt;±sÁT¦\T, nÐ•eÖ|Ÿ¿£ &lt;ŠÞ²\ kÍeTsÆ«\qT $dŸï]+#û+&lt;ŠTÅ£”, nHû¿£ sÁ¿±ýÉÕq ‹jîÖý²›¿£ýÙ, ¹s&amp;jîÖý²›¿£ýÙ Â¿$T¿£ýÙà $|ŸÔáTï\ýË n$ #û|Ÿ³¼e\d¾q #ásÁ«ýË¢ ÔáÐq ¥¿£ŒD ¿£*ÎkÍïsÁT.</vt:lpstr>
      <vt:lpstr>¹¿+ç&lt;Š ™VA+XæKýË“ ¿£+ç{Ë\TsÁÖeTT kÍÝsTT“ ™|+º ‚+fÉç¹&gt;fÉ&amp;Ž €|Ÿ¹swŸHŽà ™d+³sÁT&gt;± sÁÖbõ+~+#sÁT. €|ŸÔØ\+ýË &lt;ûXøeT+Ôá{²eÚq• n~ó¿£sÁT\Å£” ÔáÐq €&lt;ûXæ\T ‚eÇ&amp;†“¿ì , |Ÿ]d¾ÆÜ“ m|ŸÎ{ì¿£|ŸÚÎ&amp;ƒT &gt;·eT“Ì&amp;†“] nÔ«&lt;óŠT“¿£ ¿£eTÖ«“¹¿wŸHŽ kå¿£sÁT«\qT ‡ ™d+³sÁTýË Hî\¿=ý²ÎsÁT. dŸeÖ#s“• #á¿£Ø&gt;± Ôî\TdŸT¿Ãe&amp;†“¿ì M\T&gt;± $_óq• M&amp;jîÖ, €&amp;jûT dŸeÖyûXæ\qT @sÎ³T #ûd+&lt;ŠTÅ£” kå¿£s«\T €&lt;óŠT“¿£ çbÍCÉÅ£¼sÁT e«edŸÆ, eÖ«|týË #áÖ| e«edŸÆ ‡ ¹¿+ç&lt;Š+ýË eÚH•sTT. ÿ¿£ €|Ÿ¹swŸHŽ sÁÖ+, Âs+&amp;ƒT ¿£+ç{Ë\T sÁÖyŽT\T (n+ÔásÁZÔá uó„ç&lt;ŠÔá, &amp;C²dŸ¼sY eÖHûCÙyîT+{Ù) ÿ¿£ ¿£eTÖ«“¹¿wŸHŽà sÁÖ+ eÚ+{²sTT. ÿ¿=Ø¿£Ø ¿£+ç{Ë\T sÁÖyŽTýË ÿ¿£ n~ó¿±], ‚ÔásÁ d¾‹Ò+~ó eÚ+{²sÁT. Âs+&amp;ƒT ¿£+ç{Ë\T sÁÖeTTýË¢qÖ nHû¿£ fÉ*b˜þHŽà, –|Ÿç&gt;·VŸ² ¹s&amp;jîÖ\T, $VŸ²#Ym|˜t ¿£eTT«“¹¿wŸHŽà kÍ&lt;óŠH\qT neTsÌsÁT. {ì$ ysÁï\qT $q&amp;†“¿¡, ×&amp;€sYqT yîuÙdŸsÁÇsYÅ£” ÔáÐq kå¿£s«\T –H•sTT. sçcÍ¼ýË¢qÖ, ›ý²¢ýË¢qÖ, @sÎ³T #ûd¾q €|Ÿ¹swŸHŽ ™d+³sÁ¢ÔÃ eÖ{²¢&amp; ç|ŸjîÖ&gt;±Ôáˆ¿£+&gt;± $$&lt;óŠ kÍ&lt;óŠH\T mý² |Ÿ“ #ûdŸTïH•jîÖ |Ÿ¯¿ìŒ+#sÁT.</vt:lpstr>
      <vt:lpstr>&amp;C²dŸ¼sY eÖHûCÙyîT+{ÙýË ç|ŸeTTKbÍçÔá bþw¾+#û ¹¿+ç&lt;Š eT+çÜÔáÇXæK\T, &amp;bÍsÁT¼yîT+³T\qT ‚+&lt;ŠTÅ£” dŸ+‹+~ó+ºq ç|ŸD²[¿£\qT sÁÖbõ+~+#áe\d¾q~&gt;± #áÖº+#á&amp;ƒyîT®+~. #ý² $T“çdÓ¼\T, &amp;bÍsÁT¼yîT+³T\T ‡ sÁ¿£yîT®q ç|ŸD²[¿£qT sÁº+º, nedŸsÁyîT®q eqsÁT\qT d¿£]+º d¾&lt;ŠÝ+ #ûjáT&amp;ƒ+ È]Ð+~. ný²¹&gt; sçwŸ¼ ç|Ÿuó„TÔÇ\Å£” Å£L&amp;†, dŸVŸäjáT¿£ #ásÁ«\Å£” nedŸsÁyîT®q dŸsÁTÅ£”\qT, kÍ&lt;óŠH\qT dŸsÁ|˜Ÿs #ûd+&lt;ŠTÅ£” &gt;±qT eTT+&lt;û nçÐyîT+³TqT Å£”&lt;ŠTsÁTÌ¿ÃeT“ dŸ\VŸä ‚#ÌsÁT.</vt:lpstr>
      <vt:lpstr>‚¿£ uÉ{²*jáTq¢ ™d+ç³ýÙ bÍs$T*³¯ &lt;ŠÞ²\ÔÃ HûwŸqýÙ &amp;C²dŸ¼sY ÂskÍÎHŽà b˜þsÁTàqT (mHŽ&amp;€sYm|˜t) Hî\¿=*Î+~ ¹¿+ç&lt;Š ç|Ÿuó„TÔáÇ+. @&lt;îÕH $|ŸÔáTï y{ì*¢Ôû ‡ &lt;ŠÞ²\T sÁ+&gt;·+ýË¿ì ~&gt;·TÔsTT. ÿ¿=Ø¿£Ø uÉ{²*jáTHŽýË yîÜ¿ì ¿±bÍ&amp;ƒ³+ýË ç|ŸÔû«¿£ ¥¿£ŒD bõ+~q 18 ‹+&lt;‘\T eÚ+{²sTT. n&lt;û $&lt;óŠ+&gt;± sçwŸ¼ ç|Ÿuó„TÔÇ\T Å£L&amp;† yîÜ¿ì ¿±bÍ&amp;ƒ³+ýË ç|ŸÔû«¿£ ¥¿£ŒD bõ+~q ‹+&lt;‘\qT Hî\¿=ý²Î\“ ¹¿+ç&lt;Š+ €&lt;û¥+º+~. ç|Ÿ¿£Ü yîÕ|Ÿ¯Ô«\ dŸVŸäjáT“~ó qT+º yîÜ¿ì ¿±bÍ&amp;û ‹+&lt;‘\Å£” ¿±e\d¾q kÍ&lt;óŠH\qT ¿=qe\d¾q~&gt;± ¹¿+ç&lt;Š+ sçcÍ¼\Å£” €&lt;û¥+º+~. ‡ ]uÉ{²*jáTHŽ\qT nsÁ¿ÃØD+ (#îHîÕ•), eTT+&amp;†* (uó„TeHûXøÇsY) ç¹&gt;³sY HÃsTT&amp;†, #á+&amp;óž|˜ŸTsY, u²seÔY(¿ÃýÙ¿£Ô) &gt;šVŸ²Ü (nkÍà+) |ŸÚDñ (eTVŸäsçwŸ¼) &gt;±+Bóq&gt;·sY (&gt;·TÈsÔY)ýË eÚ+#áTÔsÁT. n+Ôû¿±&lt;ŠT mHŽ&amp;€sYm|˜tÅ£” #î+~ 16 çbÍ+rjáT ÂskÍÎHŽà ™d+³sÁ¢qT &lt;ûXø y«dŸï+&gt;± Hî\¿=\TÎÔsÁT. ç|Ÿ¿£Ü yîÕ|Ÿ¯Ô«\T dŸ+uó„$+ºq|ŸÚ&amp;ƒT M{ìeýñ¢ Ôá¿£ŒD dŸVŸäjáT+ n+~+#û+&lt;ŠTÅ£” M\eÚÔáT+~.</vt:lpstr>
      <vt:lpstr>HûwŸqýÙ &amp;C²dŸ¼sY eÖHûCÙyîT+{Ù n&lt;ó‘]{¡“ ç|Ÿ&lt;ó‘qeT+çÜ n&lt;óŠ«¿£ŒÔáq Hî\¿=*Î+~. yûT 30, 2005q yî\Te&amp;q HÃ{ì|˜¾¹¿wŸHŽýË, ‡ n&lt;ó‘]{¡ýË Ô=$Tˆ~ eT+~ $T+#áÅ£”+&amp;† dŸuó„T«\T eÚ+{²sÁ“, y]“ ç|Ÿ&lt;ó‘qeT+çÜ ç|ŸÜbÍ~kÍïsÁ“ y]ýË ÿ¿£sÁT –bÍ&lt;óŠ«Å£Œ”\T&gt;± eÚ+{²sÁ“ |sÃØe&amp;ƒ+ È]Ð+~. ný²¹&gt; ]fÉ®sÁT¦ ÈqsÁýÙ mHŽ.d¾. $CÙ“ –bÍ&lt;óŠ«Å£Œ”“&gt;± “jáT$T+#sÁT. eTsÃ nsTT&lt;ŠT&gt;·TsÁT dŸuó„T«\qT ç|Ÿ&lt;ó‘qeT+çÜ H$THû{Ù #ûkÍïsÁT. –bÍ&lt;óŠ«Å£Œ”“¿ì ¹¿_Hû{Ù eT+çÜ ™VA&lt;‘, $TÐ*q dŸuó„T«\Å£” dŸVŸäjáTeT+çÜ ™VA&lt;‘ ‚#ÌsÁT. $|ŸÔáTï “sÁÇVŸ²DÅ£” dŸ+‹+~ó+ºq $&lt;ó‘H\qT, ç|ŸD²[¿£\qT ‡ n&lt;ó‘]{¡ “sÆ]dŸTï+~.</vt:lpstr>
      <vt:lpstr> dŸTHMT $|ŸÔáTï dŸ+uó„$+ºq &lt;Š]$Tý², €d¾jáÖ |˜Ÿd¾|˜¾¿ù ¯›qýÙ ç&gt;·Ö|t MT{ì+&gt;´ €|˜t ~ ‚+³¹s•wŸqýÙ ™dsYÌ n+&amp;Ž ÂsdŸÖØ« n&amp;îÕÇÈ¯ ç&gt;·Ö|t uó²sÁÔYýË Âs+&amp;ƒT sÃE\bÍ³T “sÁÇV¾²+º+~. ç|Ÿ¿£Ü yîÕ|Ÿ¯Ô«\T, ‚ÔásÁ $|ŸÔáTï\T dŸ+uó„$+ºq|ŸÚ&amp;ƒT dŸÎ+~+#û e«edŸÆqT |Ÿ{ìwŸ¼ |ŸsÁT#áT¿Ãy\“, |ŸsÁdŸÎsÁ dŸVŸ²¿±s“• ™|+bõ+~+#áT¿Ãy\“ ç|Ÿ|Ÿ+#á &lt;ûXæ\qT ¿Ã]+~.</vt:lpstr>
      <vt:lpstr>&amp;C²dŸ¼sY eÖHûCÙyîT+{Ù _\T¢ýË eÚq• eTsÃ eTTK«yîT®q n+Xø+ &amp;C²dŸ¼sÁT ÂskÍÎqTà |˜Ÿ+&amp;ƒT, &amp;C²dŸ¼sÁT $T{ì¹&gt;wŸHŽ |˜Ÿ+&amp;ƒT\qT C²rjáT, sçwŸ¼, ›ý²¢ kÍÆsTT\ýË Hî\¿=\Î³+, qwŸ¼|Ÿ]VŸäsÁ+, dŸVŸäjáT+ n+~+#á³+ýË Å£”\, eTÔá, *+&gt;· uñ&lt;ó‘\qT bÍ{ì+#ás&lt;ŠT. ç|Ÿuó„TÔáÇ dŸ+dŸÆ\Å£”, ‚ÔásÁ dŸ+dŸÆ\Å£” #á³¼¯Ô« @sÎ³sTTq dŸ+dŸÆ\Å£” $|ŸÔáTï “sÁÇVŸ²DÅ£” dŸ+‹+~ó+º Ôá&gt;·T €&lt;ûXæ\T ‚#ûÌ n~ó¿±sÁ+ ¹¿+ç&lt;Š ç|Ÿuó„TÔÇ“¿ì eÚ+³T+~. &amp;C²dŸ¼sY eÖHûCÙyîT+{Ù _\T¢ 2005ýË kÍÆ“¿£ n&lt;ó‘]{¡¿ì ç|ŸeTTK bÍçÔá ‚eÇ&amp;ƒ+ È]Ð+~. n¿£Ø&amp; n~ó¿±sÁT\Å£”, d¾‹Ò+~¿ì ÔáÐq ¥¿£ŒD ‚dŸTï+~. ný²¹&gt; ÔáÐq eqsÁT\“•{ìú d¿£]ÿ+º d¾&lt;ŠÆ+&gt;± eÚ+#áTÔáT+~. €|ŸÔØ\+ýË dŸVŸäjáT, |ŸÚqsydŸ, |ŸÚq]•sˆD ¿±sÁ«ç¿£eÖ\qT #û|Ÿ&amp;ƒTÔáT+~.</vt:lpstr>
      <vt:lpstr>Slide 72</vt:lpstr>
      <vt:lpstr>1995ýË ÈbÍHŽýË“ ¿ÃuÙýË dŸ+uó„$+ºq uó„Ö¿£+|Ÿ+ 2001ýË uó²sÁÔYýË“ ¿£#YýË dŸ+uó„$+ºq uó„Ö¿£+|Ÿ+ ‚{¡e\ ¿±\+ýË dŸ+uó„$+ºq nÜ ç|ŸeÖ&lt;Š¿£sÁ ç|Ÿ¿£Ü yîÕ|Ÿ¯Ô«\T&gt;± #î|ŸÚÎ¿Ãe#áTÌ. ‡ Âs+&amp;ƒT uó„Ö¿£+bÍ\T ÿ¿£{ì n_óe~Æ #î+~q &lt;ûXø+ýËqÖ, eTs=¿£{ì n_óe~Æ #î+&lt;ŠTÔáTq• &lt;ûXø+ýËqÖ dŸ+uó„$+#sTT. ç|Ÿ¿£Ü yîÕ|Ÿ¯Ô«\qT dŸeTsÁÆ+&gt;± m&lt;ŠTsÃØe&amp;†“¿ì ÔáÐq dŸ+d¾&lt;ŠÆÔá, nqTyîÕq |Ÿ&lt;ŠÆÔáT\T ¿£*ÐeÚ+&amp;†\“ ‡ Âs+&amp;ƒT $|ŸÔáTï\T dŸwÓ¼¿£]+#sTT. ç|Ÿ¿£Ü yîÕ|Ÿ¯Ô«\ “jáT+çÔáDýË nedŸsÁeTsTTq ¿=Ôáï eP«VŸä\qT sÁÖbõ+~+#á&amp;ƒ+ýË nedŸsÁeTsTTq &lt;ŠÖsÁ&lt;Šw¾¼“ eÖçÔá+ ‡ Âs+&amp;ƒT dŸ+|˜ŸT³q\qT dŸeTÅ£LsÌsTT. uó„$wŸ«ÔáTïÅ£” mHÃ• bÍsÄ\T HûsÎsTT.</vt:lpstr>
      <vt:lpstr>×¿£«sÈ«dŸ$TÜ ÈqsÁýÙ n™d+;¢ €&lt;ûXæ\ yûTsÁÅ£” 90e &lt;ŠXø¿±“• n+fñ 90`99 dŸ+eÔáàs\ ¿±ý²“• dŸVŸ²È $|ŸÔáTï\ ÔáÐZ+|ŸÚ &lt;ŠXø¿£+&gt;± bÍ{ì+#sÁT. 1994e dŸ+ööýË jîÖ¿ÃVŸ²eÖýË ç|Ÿ¿£Ü yîÕ|Ÿ¯Ô«\ ÔáÐZ+|ŸÚ™|Õ È]Ðq ¥Ksç&gt;· dŸeÖyûXø+ _*¦+&gt;´ m ¿£\ÌsY €|˜t ç|¾yîqüHŽ ` ~ jîÖ¿ÃVŸ²eÖ çd¼³J n+&amp;Ž bÍ¢HŽ €|˜t jáÖ¿£ŒHŽ |˜ŸsY m d|˜ŸsY esÁýÙ¦ çbÍÜ|Ÿ~¿£ÔÃ dŸVŸ²È $|ŸÔáTï\ “sÃ&lt;óŠ+, ÔáÐZ+#á&amp;ƒ+, dŸ+d¾&lt;ŠÆÔá™|Õ &lt;Šw¾¼ “*|¾+~. 1995 ¿ÃuÙ uó„Ö¿£+|Ÿ+ |Ÿ&lt;ûÞø—ß |ŸP]ï nsTTq dŸ+&lt;ŠsÁÒÛ+&gt;± 2005 Èqe] 18-22 ÔûB\ eT&lt;Š« ÈbÍHŽýË“ ™VA«&gt;ÃýË“ ¿ÃuÙýË ç|Ÿ¿£Ü yîÕ|Ÿ¯Ô«\ ÔáÐZ+|ŸÚ™|Õ eTs=¿£ ç|Ÿ|Ÿ+#á dŸeÖyûXø+ È]Ð+~. ç|Ÿ¿£Ü yîÕ|Ÿ¯Ô«\Å£” &gt;·TsÁjûT« &lt;ûXæ\qT, dŸeÖC²\qT |Ÿ{ìwŸ¼|ŸsÁ#á&amp;ƒ+ ¿ÃdŸ+ 2005`15 dŸ+öös\Å£” ™VA«&gt;Ã ¿±s«#ásÁD ç|ŸD²[¿£qT sÁÖbõ+~+º+~.</vt:lpstr>
      <vt:lpstr>ºçÔáyûT$T³+fñ 90e &lt;ŠXø¿£|ŸÚ ÔásÇÜ dŸ+eÔáàs\ýËqÖ, ç|ŸdŸTïÔá &lt;ŠXæ‹Ý|ŸÚ Ô=* dŸ+eÔáàs\ýËqÖ nÜ ™|&lt;ŠÝ $|ŸÔáTï\T dŸ+uó„$+#sTT. #ý² ™|&lt;ŠÝ~&gt;± #î|ŸÚÎÅ£”Hû »VŸ²HŽw¾HŽ €yJµ uó„Ö¿£+|Ÿ+. B“Hû ¿ÃuÙ uó„Ö¿£+|Ÿ+ n+{²sÁT. ‚~ €]Æ¿£+&gt;± m+ÔÃ –q•Ôá+&gt;± eÚ+&amp;û ÈbÍHŽ &lt;ûXæ“¿ì rsÁ“ qcÍ¼“• ¿£*Ð+º+~. n&lt;û dŸeTjáT+ýË dŸ+uó„$+ºq ‚ÔásÁ eTTK« uó„Ö¿£+bÍ\ýË ý²ÔáÖsY (uó²sÁÔY) mýÙ¿ìÇHŽ&amp;jáÖ (¿=\+_jáÖ), eTsÁˆo* (³¯Ø), #ó`#ó (ÔîÕyHŽ), ¿£#Y (&gt;·TÈsÔY) ‚+¿± u²yŽT (‚sHŽ) #î|ŸÚÎ¿Ã&lt;Š&gt;·Z$. 1999ýË ÿ]kÍàýË @sÁÎ&amp;ƒ¦ nÜ™|&lt;ŠÝ ÔáTb˜ÍHŽ ‡ XøÔ‹Ý|ŸÚ ;ó¿£sÁ ÔáTb˜ÍHŽ&gt;± #î|ŸÚÎ¿Ãe#áTÌ. “¿£s&gt;·Ty, |˜¾*|ÓÎHŽà, $jáTÔ•+ e+{ì &lt;ûXæ\ýË ™|qTÔáTb˜ÍqT\T, –™|Îq\T dŸ+uó„$+#sTT. #îÕH, ‹+&gt;±¢&lt;ûXÙ, &lt;Š¿ìŒD²ç|˜¾¿±, yîT¿ìà¿Ã, nr¨]jáÖ e+{ì &lt;ûXæ\ýË esÁ&lt;Š\T eTT+#îÔïsTT. ‚+¿± ‚{¡e\ dŸ+uó„$+ºq ç|Ÿ¿£Ü yîÕ|Ÿ¯Ô«\ Hû|Ÿ&lt;óŠ«+ýË ¿ÃuÙ, ¿£#Y uó„Ö¿£+bÍ\ dŸ+&lt;ŠsÁÒÛ+&gt;± HûsÁTÌÅ£”q• bÍsÄ\T, qe«&lt;óÃsÁDT\T $|ŸÔáTï\ýË È]¹&gt; qcÍ¼“• n~ó&gt;·$T+º |ŸÚq]•sˆD²“¿ì, |ŸÚq]Ç¿±kÍ“¿ì @ $&lt;óŠ+&gt;± |Ÿ“¿ìekÍïjûT, nedŸsÁyîÖ nq• n+Xæ*• $Xâ¢w¾+#û ç|ŸjáTÔá•+ ‡ |ŸçÔá+ýË #ûjáT&amp;ƒ+ È]Ð+~. ¿ÃuÙýË“ &amp;C²dŸ¼sY ]&amp;ƒ¿£ŒHŽ n+&amp;Ž VŸA«eTdt ]HÃyûwŸHŽ ‚HŽd¾¼³Ö«wŸHŽ (&amp;€sY×) ¿ì #î+~q eÖJ n~ó¿±] eTTw¾¿Ã eTTs{² dŸeT]Î+ºq |ŸçÔá+ ¿=“• n+Xæ\qT eTq eTT+&lt;ŠT+#áTÔÃ+~.</vt:lpstr>
      <vt:lpstr>2001 dŸ+ööýË ¿£#YýË dŸ+uó„$+ºq uó„Ö¿£+|Ÿ nqTuó„e+ ¿ÃuÙýË eºÌq uó„Ö¿£+|Ÿ nqTuó„e+ÔÃ bþ\Ì&lt;ŠÐq~. ‡ uó„Öç|Ÿ¿£+|Ÿ rçeÔá, y«|¾+ºq $dÓïsÁ’+, dŸVŸäjáT #ásÁ«\Å£”, |ŸÚqsykÍ“¿ì mHÃ• dŸyÞøßqT eTq eTT+&lt;ŠT+º+~. uó„Öç|Ÿ¿£+|Ÿq dŸ+uó„$+ºq Ô=* &gt;·+³ýË¢ n³T ç|Ÿuó„TÔáÇ+, ‚³T ç|ŸÈ\, dŸuó„« dŸeÖÈ+ #ûwŸ¼\T&amp;ÐbþsTT+~. ¿ÃuÙ uó„Ö¿£+|Ÿ+ý²¹&gt; ‚~ Å£L&amp;† ÿ¿£ yîT®\TssTT. nqÖVŸ²« kÍÆsTTýË |ŸÚqsydŸ ç|ŸjáTÔ•\T, BsÁé¿±*¿£ eP«VŸä\T |Ÿ{ìwŸ¼+&gt;± kÍÐq dŸVŸäjáT¿£ #ásÁ«\T ‚eú• ç|Ÿ¿£Ü yîÕ|Ÿ¯Ô«\ “jáT+çÔáDýË qÖÔáq n&lt;ó‘«jáÖ“• dŸw¾¼+#sTT. ¿£cÍ¼\ ¿£&amp;ƒ* neTÔ\ esÁ&lt;Š&gt;± kÍÐ+~. </vt:lpstr>
      <vt:lpstr>ný²¹&gt; ‡ eTÖ&amp;ƒT dŸ+öös\ýË 42,678 bÍsÄÁXæ\\ ÔásÁ&gt;·Ü &gt;·&lt;ŠT\qT |ŸÚq]•]ˆ+#sÁT. ‡ ¿±sÁ«ç¿£eÖ\ú• $$&lt;óŠ ¿£$T{¡\T dŸÖº+ºq yûTsÁÅ£” #û|Ÿ{²¼sÁT. ‡ ¿£$T{¡ýË dŸuó„T«\T&gt;± $TÐ*q y]ÔÃ bÍ³T ç|Ÿ&lt;ó‘q –bÍ&lt;ó‘«jáTT\T, ç&gt;±eT dŸsÁÎ+#Y –+&amp;ƒ³+ e\q ç|ŸÈ\ uó²&gt;·kÍÇeÖ«“¿ì #á¿£Ø“ ne¿±Xø+ ¿£*Î+ºq³¢sTT+~. M{ìÔÃ u²³T&gt;± ç|Ÿuó„TÔáÇ uó„eH\T, sÃ&amp;ƒT¢, e+Ôîq\T, sÁ¿ìŒÔá ú{ì dŸsÁ|˜Ÿs, $&lt;ŠT«ÔY dŸsÁ|˜Ÿs, ºq• ºq• €q¿£³¼\Å£” nÔá«edŸsÁ eTsÁeTˆÔáTï\T ‚ý² $$&lt;óŠ n+Xæ\ýË“ #î|ŸÚÎ¿Ã&lt;Š&gt;·Z n_óe~Æ“ kÍ~ó+#sÁT. nsTTÔû |ŸqT\ $wŸjáT+ýË |Ÿ³¼D çbÍ+Ô\ýË eÚq• $dŸïÔá, XæçdÓïjáT “‹&lt;ŠÆÔá e+{ì n+Xæ\ e\¢ ›jáTdt&amp;myŽTm Å£” eTVŸäsçwŸ¼ |ŸÚq]•sˆD ç|Ÿç¿ìjáT, ×¿£«sÈ«dŸ$TÜ nqT‹+&lt;óŠ dŸ+dŸÆ\ nqTuó„e+ m+Ôá&gt;±HÃ –|ŸjîÖ&gt;·|Ÿ&amp;+~. nsTTÔû ‚¿£Ø&amp;ƒ ›jáTdt&amp;myŽTm Å£” eÚq• &lt;óŠ&amp;óƒdŸ+¿£ý²Î“•, qÖÔáq €ýË#áq\qT dÓÇ¿£]+#û &gt;·TD²“• ný²¹&gt; y{ì“ &gt;·TÈsÔY |Ÿ]d¾ÆÔáT\Å£” nqÇsTT+#û $&lt;ó‘H“•, qeTˆ¿±“• eTq+ &gt;·eT“+#*.</vt:lpstr>
      <vt:lpstr>ç|ŸÈ\ uó²&gt;·kÍÇeT«+, kÍÆ“Å£”\ dŸ+d¾&lt;ŠÆÔá, dŸÇ#áÌÛ+&lt;Š dŸ+dŸÆ\ÔÃ ¿£\d¾ kÍ&gt;·&amp;ƒ+ ‚eú• |ŸÚq]•sˆD ç|Ÿç¿ìjáT ç|ŸÔû«¿£Ôá\T&gt;± #î|ŸÎe#áTÌ. ‡ ç|Ÿç¿ìjáTýË“ n“• &lt;ŠXøýË¢qÖ ç|ŸÈ\qT uó²&gt;·kÍÇeTT\T&gt;± &gt;·T]ï+#á³+ È]Ð+~. ‚+&lt;ŠT¿ÃdŸ+ ç|ŸÔû«¿£ ç|Ÿ#s“• #û|Ÿ{²¼sÁT. ‚~ y]ýË eT]+Ôá ne&gt;±VŸ²qqT, u²&lt;óŠ«ÔáqT ™|+#sTT.</vt:lpstr>
      <vt:lpstr>dŸTHMT :</vt:lpstr>
      <vt:lpstr>ç|Ÿ¿£Ü ÜsÁ&gt;·‹&amp; $\jáTÔ+&amp;ƒy“• dŸw¾¼dï dŸ+uó„$+#û çbÍDqcÍ¼“•, dŸ+|Ÿ&lt;Š qcÍ¼“• ‡ uó„Ö$TMT&lt;Š Xø¿¡ï €|Ÿýñ&lt;ŠT. eTTK«+&gt;± ç|Ÿ¿£Ü ¿ÃbÍ“¿ì yîTT&lt;Š³ &gt;·TsÁjûT«~ e«ekÍjáTsÁ+&gt;·+. ¿£cÍ’›ý²¢ýË 1997ýË ~$dÓeTýË ç|Ÿ¿£Ü dŸw¾¼+ºq $\jáTÔ+&amp;ƒe+, V¾²+&lt;ŠÖ eTVŸä dŸeTTç&lt;Š+ýË ‚{¡e\ dŸ+uó„$+ºq dŸTHMT. ‡ Âs+&amp;ƒÖ $|ŸÔáTï\ |Ÿ]d¾ÆÔáT\T &gt;·qT¿£ @sÁÎ&amp;Ôû y{ì“ mý² m&lt;ŠTs=ØHýË eTT+&lt;ŠT&gt;±Hû dŸq•&lt;ŠÆ+ ¿±y\“ ™V²#áÌ]+#sTT. »»dŸ+¿ŒÃuó„ “ysÁDµµ n+Xæ“¿ì çbÍÜ“&lt;óŠ«+ ¿£*Î+#sTT.</vt:lpstr>
      <vt:lpstr>dŸeTTç&lt;Š &gt;·sÁÒÛ+ýË &gt;·q¿£ uó„Ö$T ¿£+|¾dï &lt;‘“ ç|Ÿuó²y“¿ì n\\ n\È&amp; #î\¹sÐ rs“• Ô¿£{²“• eTq+ »»dŸTHMTµµ n“ e«eVŸ²]dŸTïH•+. ÈbÍqT uó²wŸÅ£” #î+~q dŸTHMT |Ÿ&lt;‘“¿ì nsÁÆ+ »rs“¿ì n\\Ô¿ì&amp;µ ýñ&lt;‘ »rsÁ+eTT+ºyûÔáµ n“. eTq »–™|Îqµ Å£L&amp;† ‡ ¿ÃeÅ£” #î+~q&lt;û. dŸTHMT eTT+&lt;ŠT&gt;± mý²+{ì ™V²#áÌ]¿£\T ýñÅ£”+&gt;± dŸ+uó„$dŸTï+~. €d¾jáÖ &lt;ûXæ\qT Âs+&amp;ûÞøß ç¿ìÔá+ dŸTHMT Ô¿ìq|ŸÚÎ&amp;ƒT &lt;‘““ mý² m&lt;ŠTsÃØyýË, ç|ŸÈ\qT mý² sÁ¿ìŒ+#áT¿ÃyýË @ &lt;ûXæ“¿¡ Ôî©&lt;ŠT. @ &lt;ûXøeTÖ n+&lt;ŠTÅ£” d¾&lt;ŠÆ+&gt;± ýñ&lt;ŠT. dŸeTTç&lt;Š rsq J$+#û |&lt;Š\ J$Ô\T dŸeTTç&lt;Š+ bÍ\jáÖ«sTT. dŸeTTç&lt;Š rsÁ+ýË $VŸ²]+#û |Ÿs«³Å£”\T Å£L&amp;† #ý² eT+~ dŸTHMT yÔá|Ÿ&amp;†¦sÁT.</vt:lpstr>
      <vt:lpstr>€+ç&lt;óŠç|Ÿ&lt;ûXÙ sçwŸ¼+ 1030 ¿ìýËMT³sÁ¢ bõ&amp;ƒeÚH y«|¾+º eÚq• dŸeTTç&lt;Šrs“• –yîÇÜïq mÐd¾q n\\T Ô¿£&amp;ƒ+ÔÃ n~ó¿±sÁ jáT+çÔ+&gt;·+ “XâÌw¾¼ÔáyîT®+~. &gt;±*yq\T, –™|Îq\T ekÍïjáT+fñ yÔesÁD n~ó¿±sÁT¢ eTT+&lt;ŠT&gt;± ™V²#áÌ]¿£\T C²¯#ûkÍïsÁT. € ™V²#áÌ]¿£\ e\q n~ó¿±sÁ jáT+çÔ+&gt;·+ ç|ŸÈ\qT dŸTsÁ¿ìŒÔá çbÍ+Ô\Å£” ÔásÁ*dŸTï+~. nsTTÔû dŸTHMT $wŸjáT+ýË ‚+&lt;ŠTÅ£” ne¿±Xø+ ýñÅ£”+&gt;±bþsTT+~. »»dŸ+¿ŒÃuó„ “ysÁDµµ sÁ+&gt;·+ýË “|ŸÚDÔá bõ+~q ÿ¿±jáTq dŸTHMT“ ‚ý² n_óe]’+#sÁT. »»Âs+&amp;ƒe ç|Ÿ|Ÿ+#á jáTT&lt;ŠÆ+ýË V¾²sÃw¾eÖ, H&gt;·kÍ¿¡\ MT&lt;Š |Ÿ&amp;q nyîT]¿± nDT u²+‹T¿£H• H\T&gt;·TÂs³¢ n~ó¿£+ ‡ dŸTHMT Ô¿ì&amp;µµ.</vt:lpstr>
      <vt:lpstr>dŸTHMT dŸw¾¼+ºq $\jáTÔ+&amp;ƒe+ e\¢ rsÁçbÍ+Ôá+ýË“ eTÔáà«¿±sÁT\ Å£”³T+u²\T ‹\jáÖ«sTT. ¿=³T¼Å£”bþsTTq ‚Þø—ß, nH&lt;óŠýÉÕq |Ÿd¾|¾\¢\T, eÖjáTeTsTTq Å£”³T+‹ dŸuó„T«\T, n&gt;·eT«&gt;Ã#ásÁyîT®q JeH&lt;ó‘sÁ+, eTÔáà«¿±sÁT\ ç‹ÔáTÅ£”ýË¢ –|ŸÚÎ ú{ì“ bþd¾+~. $TÐ*q y]“ sÁ¿ìŒ+#áTÅ£”Hû+&lt;ŠT¹¿ »dŸ+¿ŒÃuó„ “ysÁD sÁ+&gt;·+µ. nsTTÔû ‡ dŸ+¿ŒÃuó„ “ysÁD sÁ+&gt;·+ýË ýËbÍ\TH•sTT. n$ €+ç&lt;óŠç|Ÿ&lt;ûXÙ sçwŸ¼ ç|Ÿuó„TÔÇ“¿ì Ôî*jáT“$ ¿±eÚ. 1890ýË dŸ+uó„$+ºq &gt;±* yqe\¢ ¿ÃkÍï›ý²¢\T nÔáý²Å£”Ôá\eTsTTbþ&gt;± dŸ+¿ŒÃuó„ “ysÁD sÁ+&gt;·+ eTT+&lt;ŠT¿=ºÌ |Ÿ]d¾ÆÜ“ #á¿£Ø~&lt;ŠÝ&gt;·*Ð+~. 1977 ~$dÓeT |˜ŸTËsÁ –&lt;Š+Ôá+ýË &lt;‘&lt;‘|ŸÚ 8000 eT+~ eTsÁDì+#á&gt;± 1990 &gt;±*yqÅ£” ¿=+ÔáeT+&lt;û #á“bþjáÖsÁT.</vt:lpstr>
      <vt:lpstr>¿±“ dŸTHMT ý²+{ì –|Ÿç&lt;Šy“• m&lt;ŠTsÃØe&amp;†“¿ì ‡ dŸ+¿ŒÃuó„ “ysÁD sÁ+&gt;±“Å£”q• eqsÁT\T dŸ]bþeÚ. ¿=Ôáï¿=Ôáï ç|Ÿ¿£Ü –|Ÿç&lt;Šy\T dŸ+uó„$+ºq|ŸÚÎ&amp;ƒý²¢ y{ì“ dŸeTjîÖºÔá+&gt;± m&lt;ŠTsÃØ&gt;·\ $&lt;ó‘H\qT, |Ÿ&lt;ŠÆÔáT\qT ‡ dŸ+¿ŒÃuó„ “ysÁD sÁ+&gt;±“¿ì ç|Ÿuó„TÔáÇ+ ¿£*Î+#á&gt;·\&gt;±*. ç|ŸÈ\Å£” eTT+&lt;û C²&gt;·Ü|ŸsÁ#û $&lt;ó‘q+ÔÃ bÍ³T y]“ nÜ ÔáÇsÁ&gt;± dŸTsÁ¿ìŒÔá çbÍ+Ô\Å£” ÔásÁ* yîÞøß&gt;·*¹&gt; @sÎ³T, sÁyD² dŸ&lt;ŠTbÍjáÖ\T ‡ sÁ+&gt;±“¿ì eÚ+&amp;†*.</vt:lpstr>
      <vt:lpstr>$|ŸÔáTï “sÁÇVŸ²D :  n+Ôá]¿£Œ dŸeÖ#sÁ “sÁÇVŸ²D eT]jáTT $|ŸÔáTï “sÁÇVŸ²D bÍçÔá nHû n+Xø+™|Õ È]Ðq n+Ôás¨rjáT dŸeÖyûXø+ d¾b˜ÍsÁTà\ eTTUË«&lt;ûÆXø+: · $|ŸÔáØsÁ |Ÿ]D²eÖ\ –|ŸXøeTq dŸeÖ#s“• –|ŸjîÖÐ+#á&amp;ƒ+. · &lt;Š¿ìŒD²d¾jáÖ çbÍ+Ôá+ýË, $|ŸÔáØsÁ –|ŸXøeTq jáÖÈeÖq« “sÁÇVŸ²D $wŸjáT+ýË n+Ôá]¿£Œ “sÁÇVŸ²D ¿±sÁ«ç¿£eÖ\™|Õ dŸyîT®¿£«+&gt;± dŸeÖ#s“• n+~+#á&amp;ƒ+. · C²rjáT n+Ôá]¿£Œ dŸeÖ#sÁ “sÁÇVŸ²D $wŸjáT+ýË ç|ŸÈ\ÔÃqÖ, ‚ÔásÁT\ÔÃqÖ #á]Ì+#á&amp;ƒ+. · bÍ]çXæ$T¿£+&gt;± ç|Ÿ&lt;ó‘q ¿±sÁ«ç¿£eÖ\Å£” çbþÔàVŸ²+ ¿£*Î+º neT\T|ŸsÁ#á&amp;ƒ+.</vt:lpstr>
      <vt:lpstr>n+Ôá]¿£Œ dŸeÖ#sÁ “sÁÇVŸ²D $wŸjáT+ýË qÖÔáq kÍ+¹¿Ü¿£ |Ÿ&lt;ŠÆÔáT\ neT\TýË $&lt;óŠÇ+kÍ“• –|ŸXø$T+|Ÿ#ûjáÖ\Hû~ È&gt;·yîT]Ðq dŸÔá«+. nÔá«+Ôá $&lt;óŠÇ+kÍ“• –|ŸXø$T+|Ÿ #ûjáÖ\Hû~ È&gt;·yîT]Ðq dŸÔá«+. nÔá«+Ôá Xø¿ìïe+ÔáyîT®q n+Ôá]¿£Œ €&lt;ó‘]Ôá ™dHàsY\T ]yîÖ{Ù €&lt;ó‘]Ôá dŸT“•Ôá ™dHàsY\ –|ŸjîÖ&gt;·+ $&lt;óŠÇ+dŸ dŸeÖ#s“• dŸÔáÇsÁ+ n+&lt;ŠTu²³TýË¿ì rdŸTÅ£”e#ûÌ+&lt;ŠTÅ£” nedŸsÁyîT®q, nÔá«+Ôá Xø¿ìïe+ÔáyîT®q n+Ôá]¿£Œ €&lt;ó‘]Ôá ™dHàsY\Ö, ]yîÖ{Ù €&lt;ó‘]Ôá ™dHàsY\ –|ŸjîÖ&gt;±“• $$&lt;óŠ |Ÿ&lt;ŠÆÔáT\ &lt;‘Çs n_óe~Æ |Ÿ]#û+&lt;ŠTÅ£” ÔáÐq“• eqsÁT\Ö n+&lt;ŠTu²³TýË eÚH•sTT. n+Ôû¿±¿£ $&lt;óŠÇ+kÍ“¿ì &gt;·TÂsÕq ç|Ÿ&lt;ûXæ\ e&lt;ŠÝ dŸÔáÇsÁ+ nedŸsÁyîT®q dŸeÖ#s“• n+~+#á&amp;†“¿ì ›.|¾.€sY.mdt ¿£w¾ #ûdŸTï+~.</vt:lpstr>
      <vt:lpstr>d¾b˜ÍsÁTà\T:  · ç|ŸeTTKT\ÔÃ dŸeÖyûXø+ · dŸeÖÈ uó²&gt;·kÍÇeT«+ (ç|Ÿuó„TÔáÇeTÖ, bÍ\H|ŸsÁyîT®q n+Xæ\Ö eT]jáTT båsÁT\ eT&lt;óŠ« bõ+Ôáq) · dŸeÖ#sÁ $wŸjáT+ýË ç|ŸÈ\ÔÃ ç|Ÿuó„TÔáÇ uó²&gt;·kÍÇeT«+. · n+Ôá]¿£Œ dŸeÖ#sÁ+ n+&lt;ŠTu²³T $wŸjáT+ýË ÿ¹¿ |Ÿ&lt;ŠÆÜ. · kÍeÖqT«\Å£” kÍ+¹¿Ü¿£ |Ÿ]C²ãq+ n+&lt;ŠTu²³T · kÍÆ“¿£ dŸeÖ#s“• d¿£]+º &lt;‘““ C²rjáT kÍÆsTTýË dŸÔáÇsÁ+ n+&lt;ŠTu²³TýË¿ì Ôûe&amp;ƒ+. · $&lt;óŠÇ+kÍ“• n&lt;ŠT|ŸÚ #ûd+&lt;ŠTÅ£” dŸÔáÇsÁ dŸMT¿£sÁD. · $$&lt;óŠ $uó²&gt;±\ qT+&amp; dŸeTç&gt;·Ôá · uó…&gt;Ã[¿£/kÍ+¹¿Ü¿£ dŸ&lt;ŠÆÔáT\ &lt;‘Çs mÅ£”Øe ç|ŸeÖ&lt;Š¿£sÁyîT®q ç|Ÿ&lt;ûXæ\ýË dŸeTç&gt;· |Ÿ]XË&lt;óŠq. · €&lt;óŠT“¿£ kÍ+¹¿Ü¿£ |Ÿ&lt;ŠÆÔáT\ –|ŸjîÖ&gt;·+. · nÔá«+Ôá ç|ŸeÖ&lt;Š¿£sÁyîT®q çbÍ+Ô\Å£” dŸÔáÇsÁ dŸeÖ#sÁ ™V²#áÌ]¿£ |Ÿ&lt;ŠÆÜ“ n_óe~Æ |ŸsÁ#á&amp;ƒ+. · ¿±sÁ«ç¿£eÖ\ sÁÖ|Ÿ¿£\Îq / |ŸÔáÇsÁ $sÃ&lt;óŠ¿£ #ásÁ«\ n_óe~Æ</vt:lpstr>
      <vt:lpstr>ÔáTb˜ÍqT eT]jáTT dŸTHMT :  · dŸTHMT ™V²#áÌ]¿£ ¹¿+ç&lt;Š+ &lt;‘Çs Xæ{ìýÉÕ{Ù *+Å£” @sÁÎ]º eTVŸä dŸeTTç&lt;‘\T, ÔáÔáà+‹+~óÔá ç|Ÿ&lt;ûXæ\ýË ÔáÐq #ásÁ«\T Â&gt;Õ¿=q&amp;ƒ+. · ‡ eT&lt;óŠ«q ‹+&gt;±Þ²U²Ôá+ýË dŸTHMT dŸ+uó„$+ºq+&lt;ŠTq, dŸTHMT ™V²#áÌ]¿£ $wŸjáT+ýË ‚|ŸÎ{Ë¢ #ásÁ«\T Â&gt;Õ¿=qe\d¾q nedŸsÁ+ n+Ôá&gt;± ýñ¿£bþe#áTÌ. · Xæ{ìýÉÕ{Ù *+Å£”\ ÔájáÖ¯ýË uó²sÁrjáT |Ÿ]çXøeT\T, @Èúà\T ÔáÐq #ásÁ«\T #û|Ÿ³¼e#áTÌ. nsTTÔû n¹s_jáÖ dŸeTTç&lt;Š çbÍ+Ôá+ýË Å£L&amp;† çXø&lt;ŠÆ eV¾²+#*. · &lt;Š&gt;Ã#ásÁ kÍÆ|Ÿq $wŸjáT+ýË dŸ+U²«Ôáˆ¿£ qeTÖH nÔá«+Ôá n“ysÁ«+. · sçwŸ¼ @Èúà\Å£L, ‚ÔásÁ |Ÿ]XË&lt;óŠÅ£”\Å£L, €dŸ¿ìï &gt;·\ y]¹¿ n+Ôá]¿£Œ dŸeÖ#sÁ+ n+&lt;ŠCñjáÖ*. · bõsÁT&gt;·TqeÚq• eTjáTHˆsY, ‚+&amp;ÃHûw¾jáÖ, &lt;¸‘jYTý²+&amp;Ž e+{ì &lt;ûXæ\qT dŸTHMT ™V²#áÌ]¿£ d¾dŸ¼yŽTà e+{ì n+Xæ\ $wŸjáT+ýË &lt;Šw¾¼ ™|³T¼¿Ãy*. ‡ ™|Õ n+Xæ\Å£” dŸ+‹+~ó+º bÍ]çXæ$T¿£, ç|Ÿuó„TÔáÇ @CÉúà\ÔÃ ÿ¿£ dŸ+|˜ŸÖ“• @sÁÎsÁT#áTÅ£”“ dŸÇjáT+ ç|ŸÜ|ŸÜïÔÃ dŸVŸ²¿£]+#áT¿Ãy*.</vt:lpstr>
      <vt:lpstr>uó„Ö¿£+|Ÿ+ :  uó„Ö¿£+bÍ\qT n]¿£³¼&amp;ƒ+ÔÃ &gt;·Ôá nqTuó„y“• &lt;Šw¾¼ýË ™|³T¼¿=y*. &gt;·TÈsÔY, ÈeTÖˆ ¿±oˆsY\ýË uó„Ö¿£+bÍ\T dŸ+uó„$+ºq|ŸÚ&amp;ƒT ¿£*Ðq nqTuó„y“•, uó²sÁÔá&lt;ûXø+ýË uó„Ö¿£+bÍ\T dŸ+uó„$+#û sçcÍ¼\Å£” $dŸï]+|ŸCñjáÖ*.</vt:lpstr>
      <vt:lpstr>uó„ÖbÍÔá+:   ¿=+&amp;ƒ#á]jáT\T $]Ð|Ÿ&amp;ƒ³+ &lt;‘Çs dŸ+‹$+#û $|ŸÔáTï Ôá³T¼Å£”Hû+&lt;ŠTÅ£”, C²rjáT dŸeÖ#sÁ u²«+Å£”\ n_óe~Æ, ÔáÔáà+‹+~óÔá eÖ|t\ ¿=\Ôá\T  çbÍ+rjáT ¿=\Ôá 1 50000-25000  |Ÿ³¼D ç|ŸD²[¿£ 1 10000-5000 dŸÆ\ ç|ŸÔû«¿£ eÖ|¾+&gt;´ 1 2000-10000   ýñ¿£ ™|&lt;ŠÝ$</vt:lpstr>
      <vt:lpstr>· uó„Ö¿£+bÍ*• Ôá³T¼Å£”Hû+&lt;ŠTÅ£” nqTeÚ&gt;± “]ˆ+#û ‚Þøß $wŸjáT+ýË çXø&lt;ŠÆ eV¾²+#*. · n+Ôá]¿£Œ dŸeÖ#sÁ+ $wŸjáT+ýË ÿ¹¿ |Ÿ&lt;ŠÆÜ nqTdŸ]+#*. · qwŸ¼+ n+#áH\ $wŸjáT+ýË XæçdÓïjáT |Ÿ+&lt;ó‘“• nqTdŸ]+º uó…&gt;Ã[¿£, n+Ôá]¿£Œ dŸeÖ#sÁ kÍ+¹¿Ü¿£ÔáqT €bÍ~+|Ÿ#ûjáÖ*. · XæçdÓïjáT+&gt;± uó²sÁÔá&lt;ûXø+ n_óe~Æ #î+&lt;û+&lt;ŠTÅ£”, €&lt;óŠT“¿£ XæçdÓïjáT |Ÿ]C²ãq+, dŸVŸ²ÈXø¿ìï n+&lt;ŠTu²³TýË¿ì Ôî#áTÌ¿Ãy*. · B“ |˜Ÿ*Ôá+&gt;±  dŸVŸ²ÈXø¿ìï, |Ÿ]sÁ¿£ŒD &lt;‘“ –|ŸjáTT¿£ïÔá ç|Ÿ|Ÿ+#“¿¡ ý²uó„&lt;‘jáT¿£+&gt;± eÚ+³T+~. n+Ôû¿±¿£ ¿±\TwŸ« “ysÁDÅ£” njûT« KsÁTÌ Ôá&gt;·Z&amp;ƒ+ÔÃ bÍ³T dŸVŸ²È yÔesÁD |Ÿ]sÁ¿£ŒDÅ£L, yÔesÁD dŸeTÔêý²«“¿¡ &lt;ÃVŸ²&lt;Š|Ÿ&amp;ƒTÔáT+~. · dŸeTsÁÆÔá ™|+bõ+~+#û “sÇVŸ²Å£”\T ¿±y*. · $&lt;óŠÇ+kÍ“¿ì eTT+&lt;ŠT yîqT¿£ “sÁÇVŸ²DÅ£” nedŸsÁyîT®q n+Ôá]¿£Œ dŸeÖ#sÁ, ÔáÔáà+‹+~óÔá kÍeÖçÐ n+&lt;ŠTu²³TýË eÚ+&amp;†*. · XæçdÓïjáT n&lt;óŠ«jáTH“¿ì ¿£w¾ #ûjáÖ*. · uó„Ö¿£+|Ÿ+ (bÍ]çXæ$T¿£ &lt;Šw¾¼ýË) · uó…&gt;Ã[¿£ - n+Ôá]¿£Œ $wŸjáÖ\ýË n_ósÁTº&gt;·\ dŸ+|˜ŸÖ\ sÁÖ|Ÿ¿£\ÎqýË m|˜t.z.×.d¾.d¾.× €dŸ¿ìï &lt;ŠcÍ«, C²rjáT n+Ôá]¿£Œ dŸeÖ#sÁ çbÍeTTK«Ôá\Å£” eT&lt;ŠÆÔáT \_ó+º+~.</vt:lpstr>
      <vt:lpstr>nHew¾¼ :   ›ý²¢kÍÆsTTýË“ ~&gt;·Te çbÍ+Ô\Å£” nHew¾¼¿ì dŸ+‹+~ó+ºq dŸeÖ#sÁ+ eTT+&lt;ŠT&gt;± Ôî*| kÍeTsÁÆ«+ ç|ŸdŸTïÔá+ |Ÿ]$TÔá+&gt;±Hû eÚ+~. B““ yîT®ç¿Ã|Ÿ&lt;ŠÆÜ &lt;‘Çs ÔáÅ£”Øe e«e~óýË yîTsÁT&gt;·T|ŸsÁ#*. nHew¾¼ $wŸjáT+ýË ÿ¿£ $&lt;ó‘q “sÁ’jáT+ #ý² nedŸsÁ+. B““ C²rjáT/sçwÓ¼jáT –|Ÿç&lt;Še “sÁÇVŸ²D $&lt;ó‘q+ &lt;‘Çs @¿¡¿£]+#*.</vt:lpstr>
      <vt:lpstr>· |Ÿ³¼D ç|ŸD²[¿£ eTsÁjáTT kÍ&lt;ó‘sÁD²_óe~Æ $wŸjáÖ\ýË dŸ+¿£³ |Ÿ]d¾ÆÔáT\ n+#áH n&lt;óŠ«jáTq+ · n~ó¿£ dŸ+¿£³ |Ÿ]d¾ÆÔáT\T dŸ+uó„$+#û ç|Ÿ&lt;ûXæ\ýË dŸeTç&gt;· uó…&gt;Ã[¿£ ÔáÔáà+‹+~óÔá kÍ+¹¿Ü¿£Ôá\™|Õ ç|ŸÔû«¿£ n&lt;óŠ«jáTq+ · €&lt;óŠT“¿£ kÍ+¹¿Ü¿£ |Ÿ&lt;ŠÆÔáT\ &lt;‘Çs, ¿=+&gt;·#á]jáT\T $]Ð |Ÿ&amp;ƒÅ£”+&amp;† rdŸT¿Ãe\d¾q eTT+&lt;ŠT C²ç&gt;·Ôáï #ásÁ«\T · n~ó¿£ $|ŸÔáTï dŸ+uó„$+#û ç|Ÿ&lt;ûXæ\ýË eTT+&lt;ŠT ™V²#áÌ]¿£ #ásÁ«\ e\¢ n_óe~Æ kÍ~ó+#áe#áTÌ. · uó„Ö$T $wŸjáT+ýË dŸ]jî®Tq |Ÿ&lt;ŠÆÜýË €#áÖ¿¡, eT]jáTT uó„ÖdŸ+‹+~óÔá ¿£ÜeT eqsÁT\ &lt;‘Çs @³y\T ç|Ÿ&lt;ûXæ\ d¾Æ¯¿£sÁD · y&amp;ƒ¿£+&lt;‘sÁ¢Å£” kÍ+¹¿Ü¿£ |Ÿ]C²ãq y«|¾ï · ç¿£eT‹&lt;ŠÝ+&gt;± ¥¿£ŒD² ¿±sÁ«ç¿£eT+ / kÍeTsÁÆ« ™|+|ŸÚ&lt;Š\Å£” yûdŸ$ bÍsÄÁXæ\\T · ¿=+&amp;ƒ#á]jáT\ dŸ+‹+~óÔá n&lt;óŠ«jáTq $wŸjáÖ\ uó²sÁrjáT dŸ+dŸÆ\T Hî\¿=\Î&amp;ƒ+.</vt:lpstr>
      <vt:lpstr>uó„Ö$TýË ÔûeT, –|Ÿ]Ôá\ ú{ìkÍÆsTT, ~&gt;·Te ú{ìkÍÆsTT ÔûeT |Ÿ]|Ÿ¿£ŒD, |Ÿ+&amp;+#û $&lt;ó‘H\T, yûTd |Ÿ&lt;ŠÆÜ e+{ì$ nHew¾¼ |Ÿ]o\qÅ£” eTTK«yîT®q €&lt;ó‘s\T. dŸeTç&gt;· n+Ôá]¿£Œ dŸeÖ#sÁ “sÁÇVŸ²D &lt;‘Çs ™|Õq –&lt;ŠVŸ²]+ºq n+Xæ\ n_óe~Æ¿ì ¿£w¾ ÈsÁ&gt;±*. nHû¿£ &lt;ŠT]ÒÛ¿£Œ ¿±sÁ¿£ ›ý²¢\ýË nHew¾¼“ sÁÖ|ŸÚeÖ| |Ÿ&lt;óŠ¿±\T neT\TýË eÚH•sTT. M{ì ç|Ÿuó²e+ &gt;·T]+º dŸeTç&gt;·+&gt;± Ôî\TdŸT¿Ãe\d¾q nedŸsÁ+ m+ÔîÕH eÚ+~. dŸÔáÇsÁ “sÁÇVŸ²D &lt;‘Çs, sÁÎdŸTïÔá+ neT\TýË eÚq• ¿±sÁ«ç¿£eÖ\qT eT]+Ôá ¿£³T¼~³¼+ #ûjáÖ*.</vt:lpstr>
      <vt:lpstr>THE END</vt:lpstr>
    </vt:vector>
  </TitlesOfParts>
  <Company>Tran Duy Linh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$|ŸÔáTï “sÁÇVŸ²D :  uó„Ö uó…Ü¿£ yÔesÁD+ ÈHuó² e+{ì |Ÿ]d¾ÆÔáT\T uó²sÁÔá&lt;ûXæ“• ç|Ÿ|Ÿ+#á+ýËHû nÜ yîÕ|Ÿ¯Ô«\ &lt;ûXø+&gt;± eÖsÁTdŸTïH•sTT. mÔáïsTTq V¾²eÖ\jáÖ\T, bõ&amp;ƒyîÕq &lt;‘“ |ŸsÁÇÔáçXâDT\T ç|Ÿ¿£Ü|ŸsÁyîT®q eÖsÁTÎ\Å£” Ôá³T¼Å£”+³ÖHû –ÔáïsÁ uó²sÁÔá&lt;ûXø+ýË“ ÔáÖsÁTÎ, |Ÿ¥ÌeT çbÍ+Ô\Å£” dŸTeÖsÁT Âs+&amp;ƒTq•sÁ yû\ ¿ìýËMT³sÁ¢ yûTsÁ $dŸï]+#sTT. ‡ ¿=+&amp;ƒ\ |Ÿ]yVŸ²¿£ çbÍ+Ôá+ýË“ ‚+&amp;Ã, &gt;·+&gt;·, ç‹VŸ²ˆ|ŸÚçÔá q&lt;ŠT–\ dŸTeÖsÁT eTÖ&amp;ƒT qT+º €sÁT e+&lt;Š\ ¿ìýËMT³sÁT¢ ç|ŸeV¾²dŸTïH•sTT. € dŸ+&lt;ŠsÁÒÛ+&gt;± M{ìÔÃ bÍ³T ÿ+ç&amp;ƒT Å£L&amp;† ç|ŸeV¾²dŸÖï yûT³ yûdŸTï+~. &lt;ûXø+ýË“ BÇ|Ÿ¿£\Î dŸ+‹+~ó</dc:title>
  <dc:creator>santhi</dc:creator>
  <cp:lastModifiedBy>santhi</cp:lastModifiedBy>
  <cp:revision>21</cp:revision>
  <dcterms:created xsi:type="dcterms:W3CDTF">2012-05-12T07:39:21Z</dcterms:created>
  <dcterms:modified xsi:type="dcterms:W3CDTF">2012-05-12T13:06:38Z</dcterms:modified>
</cp:coreProperties>
</file>