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9" r:id="rId11"/>
    <p:sldId id="270" r:id="rId12"/>
    <p:sldId id="271" r:id="rId13"/>
    <p:sldId id="267" r:id="rId14"/>
    <p:sldId id="268" r:id="rId15"/>
    <p:sldId id="266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312" r:id="rId24"/>
    <p:sldId id="279" r:id="rId25"/>
    <p:sldId id="280" r:id="rId26"/>
    <p:sldId id="282" r:id="rId27"/>
    <p:sldId id="301" r:id="rId28"/>
    <p:sldId id="289" r:id="rId29"/>
    <p:sldId id="283" r:id="rId30"/>
    <p:sldId id="284" r:id="rId31"/>
    <p:sldId id="285" r:id="rId32"/>
    <p:sldId id="286" r:id="rId33"/>
    <p:sldId id="287" r:id="rId34"/>
    <p:sldId id="290" r:id="rId35"/>
    <p:sldId id="291" r:id="rId36"/>
    <p:sldId id="292" r:id="rId37"/>
    <p:sldId id="294" r:id="rId38"/>
    <p:sldId id="296" r:id="rId39"/>
    <p:sldId id="297" r:id="rId40"/>
    <p:sldId id="293" r:id="rId41"/>
    <p:sldId id="298" r:id="rId42"/>
    <p:sldId id="299" r:id="rId43"/>
    <p:sldId id="306" r:id="rId44"/>
    <p:sldId id="307" r:id="rId45"/>
    <p:sldId id="308" r:id="rId46"/>
    <p:sldId id="300" r:id="rId47"/>
    <p:sldId id="302" r:id="rId48"/>
    <p:sldId id="303" r:id="rId49"/>
    <p:sldId id="309" r:id="rId50"/>
    <p:sldId id="304" r:id="rId51"/>
    <p:sldId id="305" r:id="rId52"/>
    <p:sldId id="310" r:id="rId53"/>
    <p:sldId id="311" r:id="rId54"/>
    <p:sldId id="313" r:id="rId55"/>
    <p:sldId id="314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380" autoAdjust="0"/>
  </p:normalViewPr>
  <p:slideViewPr>
    <p:cSldViewPr>
      <p:cViewPr varScale="1">
        <p:scale>
          <a:sx n="44" d="100"/>
          <a:sy n="44" d="100"/>
        </p:scale>
        <p:origin x="-134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7544BB-AAFE-4B1D-A4F4-14AECD22CE7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DCD0F1-0F34-41E3-8FF4-2A1C5C8F5688}">
      <dgm:prSet phldrT="[Text]"/>
      <dgm:spPr>
        <a:solidFill>
          <a:srgbClr val="FF000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రష్యా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EF19BB48-7164-4D34-A5B8-46590B26D2D1}" type="parTrans" cxnId="{465068AD-A98D-4916-9FD7-ED3D235D80C1}">
      <dgm:prSet/>
      <dgm:spPr/>
      <dgm:t>
        <a:bodyPr/>
        <a:lstStyle/>
        <a:p>
          <a:endParaRPr lang="en-US"/>
        </a:p>
      </dgm:t>
    </dgm:pt>
    <dgm:pt modelId="{1AC8C294-887A-46C7-8053-FBB5E90695B5}" type="sibTrans" cxnId="{465068AD-A98D-4916-9FD7-ED3D235D80C1}">
      <dgm:prSet/>
      <dgm:spPr/>
      <dgm:t>
        <a:bodyPr/>
        <a:lstStyle/>
        <a:p>
          <a:endParaRPr lang="en-US"/>
        </a:p>
      </dgm:t>
    </dgm:pt>
    <dgm:pt modelId="{17A2FF9B-F47D-4326-9929-1FEA673DDA8E}">
      <dgm:prSet phldrT="[Text]"/>
      <dgm:spPr>
        <a:solidFill>
          <a:srgbClr val="00B0F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ఫ్రాన్స్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F64835B8-FA85-43D7-B4CA-B249C8C234EB}" type="parTrans" cxnId="{5E736075-2673-40E2-9FA3-7AC4EAF40690}">
      <dgm:prSet/>
      <dgm:spPr/>
      <dgm:t>
        <a:bodyPr/>
        <a:lstStyle/>
        <a:p>
          <a:endParaRPr lang="en-US"/>
        </a:p>
      </dgm:t>
    </dgm:pt>
    <dgm:pt modelId="{3966EF2B-4BE8-4B4E-8C0C-C25114CA2C13}" type="sibTrans" cxnId="{5E736075-2673-40E2-9FA3-7AC4EAF40690}">
      <dgm:prSet/>
      <dgm:spPr/>
      <dgm:t>
        <a:bodyPr/>
        <a:lstStyle/>
        <a:p>
          <a:endParaRPr lang="en-US"/>
        </a:p>
      </dgm:t>
    </dgm:pt>
    <dgm:pt modelId="{B83E79E0-53F0-4352-83FF-4CA00A2BA956}">
      <dgm:prSet phldrT="[Text]"/>
      <dgm:spPr>
        <a:solidFill>
          <a:srgbClr val="00206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బ్రిటన్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4DE6B3B0-4584-4193-B3AA-87C2635812A5}" type="parTrans" cxnId="{4A816763-6E6F-43B5-A1CE-1F1D37CDB329}">
      <dgm:prSet/>
      <dgm:spPr/>
      <dgm:t>
        <a:bodyPr/>
        <a:lstStyle/>
        <a:p>
          <a:endParaRPr lang="en-US"/>
        </a:p>
      </dgm:t>
    </dgm:pt>
    <dgm:pt modelId="{6178E5CD-5D3B-4E27-B916-977EE1B2D328}" type="sibTrans" cxnId="{4A816763-6E6F-43B5-A1CE-1F1D37CDB329}">
      <dgm:prSet/>
      <dgm:spPr/>
      <dgm:t>
        <a:bodyPr/>
        <a:lstStyle/>
        <a:p>
          <a:endParaRPr lang="en-US"/>
        </a:p>
      </dgm:t>
    </dgm:pt>
    <dgm:pt modelId="{AB4A1BBB-DE7D-4BB6-AB22-674AEB4C2A61}">
      <dgm:prSet phldrT="[Text]"/>
      <dgm:spPr>
        <a:solidFill>
          <a:srgbClr val="7030A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ఇటలీ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E0D58FB7-C722-4F20-99F5-93D1D6D584B2}" type="parTrans" cxnId="{E695C504-1C83-47BA-8980-7B2EC54CF344}">
      <dgm:prSet/>
      <dgm:spPr/>
      <dgm:t>
        <a:bodyPr/>
        <a:lstStyle/>
        <a:p>
          <a:endParaRPr lang="en-US"/>
        </a:p>
      </dgm:t>
    </dgm:pt>
    <dgm:pt modelId="{B8BF7B16-A889-42CC-A29F-5B9C60D95FD2}" type="sibTrans" cxnId="{E695C504-1C83-47BA-8980-7B2EC54CF344}">
      <dgm:prSet/>
      <dgm:spPr/>
      <dgm:t>
        <a:bodyPr/>
        <a:lstStyle/>
        <a:p>
          <a:endParaRPr lang="en-US"/>
        </a:p>
      </dgm:t>
    </dgm:pt>
    <dgm:pt modelId="{786791F5-A783-4B10-994D-C2DF547E6D19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జపాన్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B6D2DCC9-482F-4060-B30D-756585F5820E}" type="parTrans" cxnId="{56B892A5-6F8A-433B-818F-8BA48C760FE8}">
      <dgm:prSet/>
      <dgm:spPr/>
      <dgm:t>
        <a:bodyPr/>
        <a:lstStyle/>
        <a:p>
          <a:endParaRPr lang="en-US"/>
        </a:p>
      </dgm:t>
    </dgm:pt>
    <dgm:pt modelId="{F3E31AB7-86B0-4FA0-A430-31444468D613}" type="sibTrans" cxnId="{56B892A5-6F8A-433B-818F-8BA48C760FE8}">
      <dgm:prSet/>
      <dgm:spPr/>
      <dgm:t>
        <a:bodyPr/>
        <a:lstStyle/>
        <a:p>
          <a:endParaRPr lang="en-US"/>
        </a:p>
      </dgm:t>
    </dgm:pt>
    <dgm:pt modelId="{895B8FBC-612B-4102-A71B-3B2C19D82F17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అమెరికా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A5A81919-ED03-4D68-A775-03971E0A997F}" type="parTrans" cxnId="{D67C2EA6-2301-4A65-BA18-B92078CDD8E5}">
      <dgm:prSet/>
      <dgm:spPr/>
      <dgm:t>
        <a:bodyPr/>
        <a:lstStyle/>
        <a:p>
          <a:endParaRPr lang="en-US"/>
        </a:p>
      </dgm:t>
    </dgm:pt>
    <dgm:pt modelId="{8D1A78BD-A2D3-4982-A019-327E735F9517}" type="sibTrans" cxnId="{D67C2EA6-2301-4A65-BA18-B92078CDD8E5}">
      <dgm:prSet/>
      <dgm:spPr/>
      <dgm:t>
        <a:bodyPr/>
        <a:lstStyle/>
        <a:p>
          <a:endParaRPr lang="en-US"/>
        </a:p>
      </dgm:t>
    </dgm:pt>
    <dgm:pt modelId="{B4E485CA-2ABA-4E0B-A825-62AB53F655DB}" type="pres">
      <dgm:prSet presAssocID="{4C7544BB-AAFE-4B1D-A4F4-14AECD22CE7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374CBB3-6B29-401B-A0DC-A2908D26C981}" type="pres">
      <dgm:prSet presAssocID="{ADDCD0F1-0F34-41E3-8FF4-2A1C5C8F5688}" presName="node" presStyleLbl="node1" presStyleIdx="0" presStyleCnt="6" custRadScaleRad="92073" custRadScaleInc="17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71F957-E462-426C-B741-2CBBC79A8BC1}" type="pres">
      <dgm:prSet presAssocID="{1AC8C294-887A-46C7-8053-FBB5E90695B5}" presName="sibTrans" presStyleLbl="sibTrans2D1" presStyleIdx="0" presStyleCnt="6"/>
      <dgm:spPr/>
      <dgm:t>
        <a:bodyPr/>
        <a:lstStyle/>
        <a:p>
          <a:endParaRPr lang="en-US"/>
        </a:p>
      </dgm:t>
    </dgm:pt>
    <dgm:pt modelId="{FDDAB079-A8CA-426B-9A06-A4E95847976C}" type="pres">
      <dgm:prSet presAssocID="{1AC8C294-887A-46C7-8053-FBB5E90695B5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13A56159-1287-4F25-83E5-E38A4CB3A00A}" type="pres">
      <dgm:prSet presAssocID="{17A2FF9B-F47D-4326-9929-1FEA673DDA8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32B6AD-F147-4BE9-8C09-681DAFE083FD}" type="pres">
      <dgm:prSet presAssocID="{3966EF2B-4BE8-4B4E-8C0C-C25114CA2C13}" presName="sibTrans" presStyleLbl="sibTrans2D1" presStyleIdx="1" presStyleCnt="6"/>
      <dgm:spPr/>
      <dgm:t>
        <a:bodyPr/>
        <a:lstStyle/>
        <a:p>
          <a:endParaRPr lang="en-US"/>
        </a:p>
      </dgm:t>
    </dgm:pt>
    <dgm:pt modelId="{D616070E-0B83-4166-92B7-5A581681DA2A}" type="pres">
      <dgm:prSet presAssocID="{3966EF2B-4BE8-4B4E-8C0C-C25114CA2C13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35A7253-51CF-4F7E-954F-5D310D221E0C}" type="pres">
      <dgm:prSet presAssocID="{B83E79E0-53F0-4352-83FF-4CA00A2BA95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5B0260-1FBD-430C-893F-810C18B4282B}" type="pres">
      <dgm:prSet presAssocID="{6178E5CD-5D3B-4E27-B916-977EE1B2D328}" presName="sibTrans" presStyleLbl="sibTrans2D1" presStyleIdx="2" presStyleCnt="6"/>
      <dgm:spPr/>
      <dgm:t>
        <a:bodyPr/>
        <a:lstStyle/>
        <a:p>
          <a:endParaRPr lang="en-US"/>
        </a:p>
      </dgm:t>
    </dgm:pt>
    <dgm:pt modelId="{47AE8600-004F-4FF6-A5A8-E52ACC9BFE49}" type="pres">
      <dgm:prSet presAssocID="{6178E5CD-5D3B-4E27-B916-977EE1B2D328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DFE2FACB-97FB-466E-BC5A-1DE2E2F8D6E0}" type="pres">
      <dgm:prSet presAssocID="{AB4A1BBB-DE7D-4BB6-AB22-674AEB4C2A61}" presName="node" presStyleLbl="node1" presStyleIdx="3" presStyleCnt="6" custRadScaleRad="105094" custRadScaleInc="-66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CB0B61-A0F6-4703-BCE9-90C3B23436D4}" type="pres">
      <dgm:prSet presAssocID="{B8BF7B16-A889-42CC-A29F-5B9C60D95FD2}" presName="sibTrans" presStyleLbl="sibTrans2D1" presStyleIdx="3" presStyleCnt="6"/>
      <dgm:spPr/>
      <dgm:t>
        <a:bodyPr/>
        <a:lstStyle/>
        <a:p>
          <a:endParaRPr lang="en-US"/>
        </a:p>
      </dgm:t>
    </dgm:pt>
    <dgm:pt modelId="{D8144164-B9C9-4253-91CE-AF3230030DC5}" type="pres">
      <dgm:prSet presAssocID="{B8BF7B16-A889-42CC-A29F-5B9C60D95FD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FD5B2434-04D0-4648-A422-FC1B0E8174F7}" type="pres">
      <dgm:prSet presAssocID="{786791F5-A783-4B10-994D-C2DF547E6D19}" presName="node" presStyleLbl="node1" presStyleIdx="4" presStyleCnt="6" custRadScaleRad="95331" custRadScaleInc="-168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1D1E89-8D1C-40C6-8808-5419D52CA724}" type="pres">
      <dgm:prSet presAssocID="{F3E31AB7-86B0-4FA0-A430-31444468D613}" presName="sibTrans" presStyleLbl="sibTrans2D1" presStyleIdx="4" presStyleCnt="6" custLinFactNeighborX="-7373" custLinFactNeighborY="915"/>
      <dgm:spPr/>
      <dgm:t>
        <a:bodyPr/>
        <a:lstStyle/>
        <a:p>
          <a:endParaRPr lang="en-US"/>
        </a:p>
      </dgm:t>
    </dgm:pt>
    <dgm:pt modelId="{04776D9C-2535-456E-999D-2988BDA1ED3A}" type="pres">
      <dgm:prSet presAssocID="{F3E31AB7-86B0-4FA0-A430-31444468D613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20B04F6D-A313-4D86-AE8C-759F4B536DE4}" type="pres">
      <dgm:prSet presAssocID="{895B8FBC-612B-4102-A71B-3B2C19D82F17}" presName="node" presStyleLbl="node1" presStyleIdx="5" presStyleCnt="6" custRadScaleRad="86657" custRadScaleInc="-2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DA6762-85EB-40D4-890C-A86AAEF01C45}" type="pres">
      <dgm:prSet presAssocID="{8D1A78BD-A2D3-4982-A019-327E735F9517}" presName="sibTrans" presStyleLbl="sibTrans2D1" presStyleIdx="5" presStyleCnt="6"/>
      <dgm:spPr/>
      <dgm:t>
        <a:bodyPr/>
        <a:lstStyle/>
        <a:p>
          <a:endParaRPr lang="en-US"/>
        </a:p>
      </dgm:t>
    </dgm:pt>
    <dgm:pt modelId="{2301126A-457F-4CC8-BCC7-1CC7AEA04430}" type="pres">
      <dgm:prSet presAssocID="{8D1A78BD-A2D3-4982-A019-327E735F9517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D67C2EA6-2301-4A65-BA18-B92078CDD8E5}" srcId="{4C7544BB-AAFE-4B1D-A4F4-14AECD22CE78}" destId="{895B8FBC-612B-4102-A71B-3B2C19D82F17}" srcOrd="5" destOrd="0" parTransId="{A5A81919-ED03-4D68-A775-03971E0A997F}" sibTransId="{8D1A78BD-A2D3-4982-A019-327E735F9517}"/>
    <dgm:cxn modelId="{4A816763-6E6F-43B5-A1CE-1F1D37CDB329}" srcId="{4C7544BB-AAFE-4B1D-A4F4-14AECD22CE78}" destId="{B83E79E0-53F0-4352-83FF-4CA00A2BA956}" srcOrd="2" destOrd="0" parTransId="{4DE6B3B0-4584-4193-B3AA-87C2635812A5}" sibTransId="{6178E5CD-5D3B-4E27-B916-977EE1B2D328}"/>
    <dgm:cxn modelId="{465068AD-A98D-4916-9FD7-ED3D235D80C1}" srcId="{4C7544BB-AAFE-4B1D-A4F4-14AECD22CE78}" destId="{ADDCD0F1-0F34-41E3-8FF4-2A1C5C8F5688}" srcOrd="0" destOrd="0" parTransId="{EF19BB48-7164-4D34-A5B8-46590B26D2D1}" sibTransId="{1AC8C294-887A-46C7-8053-FBB5E90695B5}"/>
    <dgm:cxn modelId="{A28850E3-B0CC-425A-B754-D25D1BC676DE}" type="presOf" srcId="{1AC8C294-887A-46C7-8053-FBB5E90695B5}" destId="{1671F957-E462-426C-B741-2CBBC79A8BC1}" srcOrd="0" destOrd="0" presId="urn:microsoft.com/office/officeart/2005/8/layout/cycle2"/>
    <dgm:cxn modelId="{32655DF7-5649-42CD-9981-66A158CD31D0}" type="presOf" srcId="{3966EF2B-4BE8-4B4E-8C0C-C25114CA2C13}" destId="{D616070E-0B83-4166-92B7-5A581681DA2A}" srcOrd="1" destOrd="0" presId="urn:microsoft.com/office/officeart/2005/8/layout/cycle2"/>
    <dgm:cxn modelId="{C82671D7-6B44-497D-B025-31187486AE7A}" type="presOf" srcId="{8D1A78BD-A2D3-4982-A019-327E735F9517}" destId="{A6DA6762-85EB-40D4-890C-A86AAEF01C45}" srcOrd="0" destOrd="0" presId="urn:microsoft.com/office/officeart/2005/8/layout/cycle2"/>
    <dgm:cxn modelId="{3FC8D22B-8D1D-4822-9679-53F9DE64FEF6}" type="presOf" srcId="{17A2FF9B-F47D-4326-9929-1FEA673DDA8E}" destId="{13A56159-1287-4F25-83E5-E38A4CB3A00A}" srcOrd="0" destOrd="0" presId="urn:microsoft.com/office/officeart/2005/8/layout/cycle2"/>
    <dgm:cxn modelId="{3DE55619-7976-4F2C-B6DC-E81382AB9B73}" type="presOf" srcId="{6178E5CD-5D3B-4E27-B916-977EE1B2D328}" destId="{875B0260-1FBD-430C-893F-810C18B4282B}" srcOrd="0" destOrd="0" presId="urn:microsoft.com/office/officeart/2005/8/layout/cycle2"/>
    <dgm:cxn modelId="{7928E8A5-5A1A-4CAF-8C1D-E79826E2CB74}" type="presOf" srcId="{6178E5CD-5D3B-4E27-B916-977EE1B2D328}" destId="{47AE8600-004F-4FF6-A5A8-E52ACC9BFE49}" srcOrd="1" destOrd="0" presId="urn:microsoft.com/office/officeart/2005/8/layout/cycle2"/>
    <dgm:cxn modelId="{52546A4F-B66A-4611-B73C-65AE28B61207}" type="presOf" srcId="{B8BF7B16-A889-42CC-A29F-5B9C60D95FD2}" destId="{D8144164-B9C9-4253-91CE-AF3230030DC5}" srcOrd="1" destOrd="0" presId="urn:microsoft.com/office/officeart/2005/8/layout/cycle2"/>
    <dgm:cxn modelId="{E695C504-1C83-47BA-8980-7B2EC54CF344}" srcId="{4C7544BB-AAFE-4B1D-A4F4-14AECD22CE78}" destId="{AB4A1BBB-DE7D-4BB6-AB22-674AEB4C2A61}" srcOrd="3" destOrd="0" parTransId="{E0D58FB7-C722-4F20-99F5-93D1D6D584B2}" sibTransId="{B8BF7B16-A889-42CC-A29F-5B9C60D95FD2}"/>
    <dgm:cxn modelId="{5821457F-0A0D-404B-A59A-091EA1BBF49D}" type="presOf" srcId="{4C7544BB-AAFE-4B1D-A4F4-14AECD22CE78}" destId="{B4E485CA-2ABA-4E0B-A825-62AB53F655DB}" srcOrd="0" destOrd="0" presId="urn:microsoft.com/office/officeart/2005/8/layout/cycle2"/>
    <dgm:cxn modelId="{4AC9B85A-12F3-469D-A9E0-56C7142966FA}" type="presOf" srcId="{8D1A78BD-A2D3-4982-A019-327E735F9517}" destId="{2301126A-457F-4CC8-BCC7-1CC7AEA04430}" srcOrd="1" destOrd="0" presId="urn:microsoft.com/office/officeart/2005/8/layout/cycle2"/>
    <dgm:cxn modelId="{146916C5-8C76-4C8C-82A3-E444FA67C6F4}" type="presOf" srcId="{B83E79E0-53F0-4352-83FF-4CA00A2BA956}" destId="{635A7253-51CF-4F7E-954F-5D310D221E0C}" srcOrd="0" destOrd="0" presId="urn:microsoft.com/office/officeart/2005/8/layout/cycle2"/>
    <dgm:cxn modelId="{32DD1FF0-397D-4759-A538-588670DB192C}" type="presOf" srcId="{AB4A1BBB-DE7D-4BB6-AB22-674AEB4C2A61}" destId="{DFE2FACB-97FB-466E-BC5A-1DE2E2F8D6E0}" srcOrd="0" destOrd="0" presId="urn:microsoft.com/office/officeart/2005/8/layout/cycle2"/>
    <dgm:cxn modelId="{25991A5E-7BA5-479A-9476-D76E0523577F}" type="presOf" srcId="{ADDCD0F1-0F34-41E3-8FF4-2A1C5C8F5688}" destId="{D374CBB3-6B29-401B-A0DC-A2908D26C981}" srcOrd="0" destOrd="0" presId="urn:microsoft.com/office/officeart/2005/8/layout/cycle2"/>
    <dgm:cxn modelId="{65C7D041-0D5F-46AE-97BB-D48B15BA1E72}" type="presOf" srcId="{786791F5-A783-4B10-994D-C2DF547E6D19}" destId="{FD5B2434-04D0-4648-A422-FC1B0E8174F7}" srcOrd="0" destOrd="0" presId="urn:microsoft.com/office/officeart/2005/8/layout/cycle2"/>
    <dgm:cxn modelId="{22D63952-0C13-4ADB-B190-2428FF4EB2A3}" type="presOf" srcId="{F3E31AB7-86B0-4FA0-A430-31444468D613}" destId="{04776D9C-2535-456E-999D-2988BDA1ED3A}" srcOrd="1" destOrd="0" presId="urn:microsoft.com/office/officeart/2005/8/layout/cycle2"/>
    <dgm:cxn modelId="{1CBAFE3B-420E-4956-8E13-07C2B3B390DE}" type="presOf" srcId="{895B8FBC-612B-4102-A71B-3B2C19D82F17}" destId="{20B04F6D-A313-4D86-AE8C-759F4B536DE4}" srcOrd="0" destOrd="0" presId="urn:microsoft.com/office/officeart/2005/8/layout/cycle2"/>
    <dgm:cxn modelId="{CB932E07-BB53-453F-9997-34EC6DED5084}" type="presOf" srcId="{3966EF2B-4BE8-4B4E-8C0C-C25114CA2C13}" destId="{D732B6AD-F147-4BE9-8C09-681DAFE083FD}" srcOrd="0" destOrd="0" presId="urn:microsoft.com/office/officeart/2005/8/layout/cycle2"/>
    <dgm:cxn modelId="{56B892A5-6F8A-433B-818F-8BA48C760FE8}" srcId="{4C7544BB-AAFE-4B1D-A4F4-14AECD22CE78}" destId="{786791F5-A783-4B10-994D-C2DF547E6D19}" srcOrd="4" destOrd="0" parTransId="{B6D2DCC9-482F-4060-B30D-756585F5820E}" sibTransId="{F3E31AB7-86B0-4FA0-A430-31444468D613}"/>
    <dgm:cxn modelId="{7210DCF4-04D6-411A-A653-1078265FE998}" type="presOf" srcId="{F3E31AB7-86B0-4FA0-A430-31444468D613}" destId="{231D1E89-8D1C-40C6-8808-5419D52CA724}" srcOrd="0" destOrd="0" presId="urn:microsoft.com/office/officeart/2005/8/layout/cycle2"/>
    <dgm:cxn modelId="{F817DF47-E581-4416-B168-16C326C34A59}" type="presOf" srcId="{1AC8C294-887A-46C7-8053-FBB5E90695B5}" destId="{FDDAB079-A8CA-426B-9A06-A4E95847976C}" srcOrd="1" destOrd="0" presId="urn:microsoft.com/office/officeart/2005/8/layout/cycle2"/>
    <dgm:cxn modelId="{5E736075-2673-40E2-9FA3-7AC4EAF40690}" srcId="{4C7544BB-AAFE-4B1D-A4F4-14AECD22CE78}" destId="{17A2FF9B-F47D-4326-9929-1FEA673DDA8E}" srcOrd="1" destOrd="0" parTransId="{F64835B8-FA85-43D7-B4CA-B249C8C234EB}" sibTransId="{3966EF2B-4BE8-4B4E-8C0C-C25114CA2C13}"/>
    <dgm:cxn modelId="{D1E95F7D-F5ED-41C0-8B32-6140FBE608F9}" type="presOf" srcId="{B8BF7B16-A889-42CC-A29F-5B9C60D95FD2}" destId="{B0CB0B61-A0F6-4703-BCE9-90C3B23436D4}" srcOrd="0" destOrd="0" presId="urn:microsoft.com/office/officeart/2005/8/layout/cycle2"/>
    <dgm:cxn modelId="{26D43254-53D9-4EFD-80CA-3EEC3C962BFD}" type="presParOf" srcId="{B4E485CA-2ABA-4E0B-A825-62AB53F655DB}" destId="{D374CBB3-6B29-401B-A0DC-A2908D26C981}" srcOrd="0" destOrd="0" presId="urn:microsoft.com/office/officeart/2005/8/layout/cycle2"/>
    <dgm:cxn modelId="{8B0B1F09-F22D-4F74-B81B-EEBFA8C93A0F}" type="presParOf" srcId="{B4E485CA-2ABA-4E0B-A825-62AB53F655DB}" destId="{1671F957-E462-426C-B741-2CBBC79A8BC1}" srcOrd="1" destOrd="0" presId="urn:microsoft.com/office/officeart/2005/8/layout/cycle2"/>
    <dgm:cxn modelId="{95A2BFD3-7F0F-4DF0-AB15-615FAD1ECB84}" type="presParOf" srcId="{1671F957-E462-426C-B741-2CBBC79A8BC1}" destId="{FDDAB079-A8CA-426B-9A06-A4E95847976C}" srcOrd="0" destOrd="0" presId="urn:microsoft.com/office/officeart/2005/8/layout/cycle2"/>
    <dgm:cxn modelId="{FD0CB2F8-2B5E-46AD-8FC7-B1B66A1B96C1}" type="presParOf" srcId="{B4E485CA-2ABA-4E0B-A825-62AB53F655DB}" destId="{13A56159-1287-4F25-83E5-E38A4CB3A00A}" srcOrd="2" destOrd="0" presId="urn:microsoft.com/office/officeart/2005/8/layout/cycle2"/>
    <dgm:cxn modelId="{22FF880F-0C43-486B-BA54-D7E6A21EA9F5}" type="presParOf" srcId="{B4E485CA-2ABA-4E0B-A825-62AB53F655DB}" destId="{D732B6AD-F147-4BE9-8C09-681DAFE083FD}" srcOrd="3" destOrd="0" presId="urn:microsoft.com/office/officeart/2005/8/layout/cycle2"/>
    <dgm:cxn modelId="{5C3441F3-B412-4EA2-A032-3F06176E5993}" type="presParOf" srcId="{D732B6AD-F147-4BE9-8C09-681DAFE083FD}" destId="{D616070E-0B83-4166-92B7-5A581681DA2A}" srcOrd="0" destOrd="0" presId="urn:microsoft.com/office/officeart/2005/8/layout/cycle2"/>
    <dgm:cxn modelId="{08589576-FE9B-4283-A28E-A7C7A81F60F7}" type="presParOf" srcId="{B4E485CA-2ABA-4E0B-A825-62AB53F655DB}" destId="{635A7253-51CF-4F7E-954F-5D310D221E0C}" srcOrd="4" destOrd="0" presId="urn:microsoft.com/office/officeart/2005/8/layout/cycle2"/>
    <dgm:cxn modelId="{586061F2-738A-4626-953B-96E38529CC08}" type="presParOf" srcId="{B4E485CA-2ABA-4E0B-A825-62AB53F655DB}" destId="{875B0260-1FBD-430C-893F-810C18B4282B}" srcOrd="5" destOrd="0" presId="urn:microsoft.com/office/officeart/2005/8/layout/cycle2"/>
    <dgm:cxn modelId="{43B16CDC-0943-467E-BD57-AD0574CCBD67}" type="presParOf" srcId="{875B0260-1FBD-430C-893F-810C18B4282B}" destId="{47AE8600-004F-4FF6-A5A8-E52ACC9BFE49}" srcOrd="0" destOrd="0" presId="urn:microsoft.com/office/officeart/2005/8/layout/cycle2"/>
    <dgm:cxn modelId="{0C780740-963F-4D32-9310-FFF16AFB2EEE}" type="presParOf" srcId="{B4E485CA-2ABA-4E0B-A825-62AB53F655DB}" destId="{DFE2FACB-97FB-466E-BC5A-1DE2E2F8D6E0}" srcOrd="6" destOrd="0" presId="urn:microsoft.com/office/officeart/2005/8/layout/cycle2"/>
    <dgm:cxn modelId="{6CA88372-CC59-4474-9D0D-892CCFEBD053}" type="presParOf" srcId="{B4E485CA-2ABA-4E0B-A825-62AB53F655DB}" destId="{B0CB0B61-A0F6-4703-BCE9-90C3B23436D4}" srcOrd="7" destOrd="0" presId="urn:microsoft.com/office/officeart/2005/8/layout/cycle2"/>
    <dgm:cxn modelId="{66D34B3C-9379-4EC9-8CD5-AAFB92AA056F}" type="presParOf" srcId="{B0CB0B61-A0F6-4703-BCE9-90C3B23436D4}" destId="{D8144164-B9C9-4253-91CE-AF3230030DC5}" srcOrd="0" destOrd="0" presId="urn:microsoft.com/office/officeart/2005/8/layout/cycle2"/>
    <dgm:cxn modelId="{3D554EC2-BD84-4FF5-B27A-C8207F301A3F}" type="presParOf" srcId="{B4E485CA-2ABA-4E0B-A825-62AB53F655DB}" destId="{FD5B2434-04D0-4648-A422-FC1B0E8174F7}" srcOrd="8" destOrd="0" presId="urn:microsoft.com/office/officeart/2005/8/layout/cycle2"/>
    <dgm:cxn modelId="{3456C86B-1D9C-4B8C-A059-6C9548BC9F6B}" type="presParOf" srcId="{B4E485CA-2ABA-4E0B-A825-62AB53F655DB}" destId="{231D1E89-8D1C-40C6-8808-5419D52CA724}" srcOrd="9" destOrd="0" presId="urn:microsoft.com/office/officeart/2005/8/layout/cycle2"/>
    <dgm:cxn modelId="{4A3073E0-0CB6-43CA-A226-5F23AB242333}" type="presParOf" srcId="{231D1E89-8D1C-40C6-8808-5419D52CA724}" destId="{04776D9C-2535-456E-999D-2988BDA1ED3A}" srcOrd="0" destOrd="0" presId="urn:microsoft.com/office/officeart/2005/8/layout/cycle2"/>
    <dgm:cxn modelId="{6F5DD529-259C-4EC2-AB4E-337A2101A214}" type="presParOf" srcId="{B4E485CA-2ABA-4E0B-A825-62AB53F655DB}" destId="{20B04F6D-A313-4D86-AE8C-759F4B536DE4}" srcOrd="10" destOrd="0" presId="urn:microsoft.com/office/officeart/2005/8/layout/cycle2"/>
    <dgm:cxn modelId="{F7C231BB-6AF2-44D1-8348-4512D37094C8}" type="presParOf" srcId="{B4E485CA-2ABA-4E0B-A825-62AB53F655DB}" destId="{A6DA6762-85EB-40D4-890C-A86AAEF01C45}" srcOrd="11" destOrd="0" presId="urn:microsoft.com/office/officeart/2005/8/layout/cycle2"/>
    <dgm:cxn modelId="{DF6F4308-4403-4A01-AF9A-E8D1E7574371}" type="presParOf" srcId="{A6DA6762-85EB-40D4-890C-A86AAEF01C45}" destId="{2301126A-457F-4CC8-BCC7-1CC7AEA04430}" srcOrd="0" destOrd="0" presId="urn:microsoft.com/office/officeart/2005/8/layout/cycle2"/>
  </dgm:cxnLst>
  <dgm:bg>
    <a:solidFill>
      <a:srgbClr val="FFC000"/>
    </a:solidFill>
  </dgm:bg>
  <dgm:whole>
    <a:ln w="76200">
      <a:solidFill>
        <a:schemeClr val="tx2">
          <a:lumMod val="75000"/>
        </a:schemeClr>
      </a:solidFill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29702A-1F1A-400D-AF77-CD93D66D3EF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D57F88-0C65-4966-8228-655E7E62C985}">
      <dgm:prSet phldrT="[Text]"/>
      <dgm:spPr>
        <a:solidFill>
          <a:srgbClr val="00B05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జర్మనీ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2E44B195-0F99-46A3-AD1D-C5702116994A}" type="parTrans" cxnId="{A0CF9B2F-C1BE-4593-8CF1-C87CB7854DF2}">
      <dgm:prSet/>
      <dgm:spPr/>
      <dgm:t>
        <a:bodyPr/>
        <a:lstStyle/>
        <a:p>
          <a:endParaRPr lang="en-US"/>
        </a:p>
      </dgm:t>
    </dgm:pt>
    <dgm:pt modelId="{9E9D9AA4-BA54-480A-A5D7-60E8CED535C8}" type="sibTrans" cxnId="{A0CF9B2F-C1BE-4593-8CF1-C87CB7854DF2}">
      <dgm:prSet/>
      <dgm:spPr/>
      <dgm:t>
        <a:bodyPr/>
        <a:lstStyle/>
        <a:p>
          <a:endParaRPr lang="en-US"/>
        </a:p>
      </dgm:t>
    </dgm:pt>
    <dgm:pt modelId="{3B3DA280-2960-40D6-BFE0-68D69A77689D}">
      <dgm:prSet phldrT="[Text]"/>
      <dgm:spPr>
        <a:solidFill>
          <a:srgbClr val="00B0F0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ఆస్ట్రియా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9051BF91-3D06-457E-AB76-03A8DAD18958}" type="parTrans" cxnId="{73691AE9-A73A-43E3-92BD-ABAE603177E0}">
      <dgm:prSet/>
      <dgm:spPr/>
      <dgm:t>
        <a:bodyPr/>
        <a:lstStyle/>
        <a:p>
          <a:endParaRPr lang="en-US"/>
        </a:p>
      </dgm:t>
    </dgm:pt>
    <dgm:pt modelId="{3BF7B5AB-753E-47B5-A220-81254F87AAA8}" type="sibTrans" cxnId="{73691AE9-A73A-43E3-92BD-ABAE603177E0}">
      <dgm:prSet/>
      <dgm:spPr/>
      <dgm:t>
        <a:bodyPr/>
        <a:lstStyle/>
        <a:p>
          <a:endParaRPr lang="en-US"/>
        </a:p>
      </dgm:t>
    </dgm:pt>
    <dgm:pt modelId="{1B356036-3276-45B0-8BB3-1F5B7ECCEB7F}">
      <dgm:prSet phldrT="[Text]"/>
      <dgm:spPr>
        <a:solidFill>
          <a:schemeClr val="accent2"/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హంగరీ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5DDF5EA0-57F8-4C50-BBFC-E6C8AF6F5236}" type="parTrans" cxnId="{F88D0B3D-98F9-4801-9ED2-DB8B9A67C405}">
      <dgm:prSet/>
      <dgm:spPr/>
      <dgm:t>
        <a:bodyPr/>
        <a:lstStyle/>
        <a:p>
          <a:endParaRPr lang="en-US"/>
        </a:p>
      </dgm:t>
    </dgm:pt>
    <dgm:pt modelId="{E5E56B27-67E1-42BE-89BD-8B396A1A0E04}" type="sibTrans" cxnId="{F88D0B3D-98F9-4801-9ED2-DB8B9A67C405}">
      <dgm:prSet/>
      <dgm:spPr/>
      <dgm:t>
        <a:bodyPr/>
        <a:lstStyle/>
        <a:p>
          <a:endParaRPr lang="en-US"/>
        </a:p>
      </dgm:t>
    </dgm:pt>
    <dgm:pt modelId="{E5ABBBE1-E3D8-4B70-9D97-2E83E654F4EB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టర్కీ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C39C641D-70D3-4EEE-A261-C12A63AD6F03}" type="parTrans" cxnId="{AEA0719A-E966-4368-AEB6-19E486B4BC46}">
      <dgm:prSet/>
      <dgm:spPr/>
      <dgm:t>
        <a:bodyPr/>
        <a:lstStyle/>
        <a:p>
          <a:endParaRPr lang="en-US"/>
        </a:p>
      </dgm:t>
    </dgm:pt>
    <dgm:pt modelId="{4C577211-6F12-4799-969D-65E450E58972}" type="sibTrans" cxnId="{AEA0719A-E966-4368-AEB6-19E486B4BC46}">
      <dgm:prSet/>
      <dgm:spPr/>
      <dgm:t>
        <a:bodyPr/>
        <a:lstStyle/>
        <a:p>
          <a:endParaRPr lang="en-US"/>
        </a:p>
      </dgm:t>
    </dgm:pt>
    <dgm:pt modelId="{CFB98FD6-0812-4F3B-B760-F8DF7520D829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te-IN" dirty="0" smtClean="0">
              <a:latin typeface="Ramabhadra" pitchFamily="2" charset="0"/>
              <a:cs typeface="Ramabhadra" pitchFamily="2" charset="0"/>
            </a:rPr>
            <a:t>బల్గేరియా</a:t>
          </a:r>
          <a:endParaRPr lang="en-US" dirty="0">
            <a:latin typeface="Ramabhadra" pitchFamily="2" charset="0"/>
            <a:cs typeface="Ramabhadra" pitchFamily="2" charset="0"/>
          </a:endParaRPr>
        </a:p>
      </dgm:t>
    </dgm:pt>
    <dgm:pt modelId="{78A25392-CABF-4572-9AFB-57AA803086E6}" type="parTrans" cxnId="{20A842F4-35C1-4487-8DBB-C62F3576DBC6}">
      <dgm:prSet/>
      <dgm:spPr/>
      <dgm:t>
        <a:bodyPr/>
        <a:lstStyle/>
        <a:p>
          <a:endParaRPr lang="en-US"/>
        </a:p>
      </dgm:t>
    </dgm:pt>
    <dgm:pt modelId="{03673DE7-2A67-4D19-94A2-478F0BE49DD8}" type="sibTrans" cxnId="{20A842F4-35C1-4487-8DBB-C62F3576DBC6}">
      <dgm:prSet/>
      <dgm:spPr/>
      <dgm:t>
        <a:bodyPr/>
        <a:lstStyle/>
        <a:p>
          <a:endParaRPr lang="en-US"/>
        </a:p>
      </dgm:t>
    </dgm:pt>
    <dgm:pt modelId="{E133BF3D-C9C2-48B1-BEA9-A3D4D95D492F}" type="pres">
      <dgm:prSet presAssocID="{DD29702A-1F1A-400D-AF77-CD93D66D3EF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C63CA9-BCEA-475D-A28A-5F4D34F89595}" type="pres">
      <dgm:prSet presAssocID="{BED57F88-0C65-4966-8228-655E7E62C98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FF366F-AA63-4D89-BBD3-5B2A670C3793}" type="pres">
      <dgm:prSet presAssocID="{9E9D9AA4-BA54-480A-A5D7-60E8CED535C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0AC1499B-FF96-4BAD-94FA-8CDAE504C8AB}" type="pres">
      <dgm:prSet presAssocID="{9E9D9AA4-BA54-480A-A5D7-60E8CED535C8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4A75B39-5235-4261-BAE9-65D60BC2D586}" type="pres">
      <dgm:prSet presAssocID="{3B3DA280-2960-40D6-BFE0-68D69A77689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20D6BD-E950-4EBB-B97F-A8B0001F6A5E}" type="pres">
      <dgm:prSet presAssocID="{3BF7B5AB-753E-47B5-A220-81254F87AAA8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57A277B-00D6-4842-936D-1512946E3923}" type="pres">
      <dgm:prSet presAssocID="{3BF7B5AB-753E-47B5-A220-81254F87AAA8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EA881D5-3534-457D-9B99-7FD9B8C566EC}" type="pres">
      <dgm:prSet presAssocID="{1B356036-3276-45B0-8BB3-1F5B7ECCEB7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2115FA-F9BE-4FEC-891A-17090E58B25D}" type="pres">
      <dgm:prSet presAssocID="{E5E56B27-67E1-42BE-89BD-8B396A1A0E04}" presName="sibTrans" presStyleLbl="sibTrans2D1" presStyleIdx="2" presStyleCnt="5"/>
      <dgm:spPr/>
      <dgm:t>
        <a:bodyPr/>
        <a:lstStyle/>
        <a:p>
          <a:endParaRPr lang="en-US"/>
        </a:p>
      </dgm:t>
    </dgm:pt>
    <dgm:pt modelId="{481D0162-1A0D-4D74-9F3F-E2E9B5825128}" type="pres">
      <dgm:prSet presAssocID="{E5E56B27-67E1-42BE-89BD-8B396A1A0E04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6E62CF3-53F3-42AC-8C0B-B38430309B6C}" type="pres">
      <dgm:prSet presAssocID="{E5ABBBE1-E3D8-4B70-9D97-2E83E654F4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54BC5B-BE0D-4C62-ADB1-EA58C5BDB554}" type="pres">
      <dgm:prSet presAssocID="{4C577211-6F12-4799-969D-65E450E5897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6A586AC9-8E37-464A-86CB-0A3D926B2805}" type="pres">
      <dgm:prSet presAssocID="{4C577211-6F12-4799-969D-65E450E5897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3C2F39A4-BA34-4AD3-8927-1B43F9D17F73}" type="pres">
      <dgm:prSet presAssocID="{CFB98FD6-0812-4F3B-B760-F8DF7520D82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C05C45-D3F7-49F9-9466-001893BF4FFC}" type="pres">
      <dgm:prSet presAssocID="{03673DE7-2A67-4D19-94A2-478F0BE49DD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AAEB2BEE-75EF-4593-8B89-E5B92BC2E98E}" type="pres">
      <dgm:prSet presAssocID="{03673DE7-2A67-4D19-94A2-478F0BE49DD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76722A8-876C-4AA4-AF5F-5D964D5E5D45}" type="presOf" srcId="{E5E56B27-67E1-42BE-89BD-8B396A1A0E04}" destId="{882115FA-F9BE-4FEC-891A-17090E58B25D}" srcOrd="0" destOrd="0" presId="urn:microsoft.com/office/officeart/2005/8/layout/cycle2"/>
    <dgm:cxn modelId="{73691AE9-A73A-43E3-92BD-ABAE603177E0}" srcId="{DD29702A-1F1A-400D-AF77-CD93D66D3EF0}" destId="{3B3DA280-2960-40D6-BFE0-68D69A77689D}" srcOrd="1" destOrd="0" parTransId="{9051BF91-3D06-457E-AB76-03A8DAD18958}" sibTransId="{3BF7B5AB-753E-47B5-A220-81254F87AAA8}"/>
    <dgm:cxn modelId="{F144F86C-128C-45C3-8593-D2560EF6AB43}" type="presOf" srcId="{DD29702A-1F1A-400D-AF77-CD93D66D3EF0}" destId="{E133BF3D-C9C2-48B1-BEA9-A3D4D95D492F}" srcOrd="0" destOrd="0" presId="urn:microsoft.com/office/officeart/2005/8/layout/cycle2"/>
    <dgm:cxn modelId="{D9E3C948-7707-473C-80BC-E43E162F07CE}" type="presOf" srcId="{3BF7B5AB-753E-47B5-A220-81254F87AAA8}" destId="{7620D6BD-E950-4EBB-B97F-A8B0001F6A5E}" srcOrd="0" destOrd="0" presId="urn:microsoft.com/office/officeart/2005/8/layout/cycle2"/>
    <dgm:cxn modelId="{1241C49C-3219-4F1B-B445-5AA6D8999578}" type="presOf" srcId="{3B3DA280-2960-40D6-BFE0-68D69A77689D}" destId="{94A75B39-5235-4261-BAE9-65D60BC2D586}" srcOrd="0" destOrd="0" presId="urn:microsoft.com/office/officeart/2005/8/layout/cycle2"/>
    <dgm:cxn modelId="{A0CF9B2F-C1BE-4593-8CF1-C87CB7854DF2}" srcId="{DD29702A-1F1A-400D-AF77-CD93D66D3EF0}" destId="{BED57F88-0C65-4966-8228-655E7E62C985}" srcOrd="0" destOrd="0" parTransId="{2E44B195-0F99-46A3-AD1D-C5702116994A}" sibTransId="{9E9D9AA4-BA54-480A-A5D7-60E8CED535C8}"/>
    <dgm:cxn modelId="{20A842F4-35C1-4487-8DBB-C62F3576DBC6}" srcId="{DD29702A-1F1A-400D-AF77-CD93D66D3EF0}" destId="{CFB98FD6-0812-4F3B-B760-F8DF7520D829}" srcOrd="4" destOrd="0" parTransId="{78A25392-CABF-4572-9AFB-57AA803086E6}" sibTransId="{03673DE7-2A67-4D19-94A2-478F0BE49DD8}"/>
    <dgm:cxn modelId="{C12CA98F-004C-46BC-AF2A-E0350F33DA46}" type="presOf" srcId="{4C577211-6F12-4799-969D-65E450E58972}" destId="{3654BC5B-BE0D-4C62-ADB1-EA58C5BDB554}" srcOrd="0" destOrd="0" presId="urn:microsoft.com/office/officeart/2005/8/layout/cycle2"/>
    <dgm:cxn modelId="{AEA0719A-E966-4368-AEB6-19E486B4BC46}" srcId="{DD29702A-1F1A-400D-AF77-CD93D66D3EF0}" destId="{E5ABBBE1-E3D8-4B70-9D97-2E83E654F4EB}" srcOrd="3" destOrd="0" parTransId="{C39C641D-70D3-4EEE-A261-C12A63AD6F03}" sibTransId="{4C577211-6F12-4799-969D-65E450E58972}"/>
    <dgm:cxn modelId="{989D3C42-C795-426A-9C73-4DD78600B6AC}" type="presOf" srcId="{9E9D9AA4-BA54-480A-A5D7-60E8CED535C8}" destId="{4FFF366F-AA63-4D89-BBD3-5B2A670C3793}" srcOrd="0" destOrd="0" presId="urn:microsoft.com/office/officeart/2005/8/layout/cycle2"/>
    <dgm:cxn modelId="{ED177444-CD4B-42FB-A07F-8E602FFC19C8}" type="presOf" srcId="{1B356036-3276-45B0-8BB3-1F5B7ECCEB7F}" destId="{2EA881D5-3534-457D-9B99-7FD9B8C566EC}" srcOrd="0" destOrd="0" presId="urn:microsoft.com/office/officeart/2005/8/layout/cycle2"/>
    <dgm:cxn modelId="{D1A1C5B2-4294-4718-A761-E6D77552F481}" type="presOf" srcId="{03673DE7-2A67-4D19-94A2-478F0BE49DD8}" destId="{A5C05C45-D3F7-49F9-9466-001893BF4FFC}" srcOrd="0" destOrd="0" presId="urn:microsoft.com/office/officeart/2005/8/layout/cycle2"/>
    <dgm:cxn modelId="{BB9F3C87-8FAF-42FA-9C29-BF5F5F5D07D6}" type="presOf" srcId="{03673DE7-2A67-4D19-94A2-478F0BE49DD8}" destId="{AAEB2BEE-75EF-4593-8B89-E5B92BC2E98E}" srcOrd="1" destOrd="0" presId="urn:microsoft.com/office/officeart/2005/8/layout/cycle2"/>
    <dgm:cxn modelId="{2B3B490B-A046-45E7-833C-EF4556A367B7}" type="presOf" srcId="{9E9D9AA4-BA54-480A-A5D7-60E8CED535C8}" destId="{0AC1499B-FF96-4BAD-94FA-8CDAE504C8AB}" srcOrd="1" destOrd="0" presId="urn:microsoft.com/office/officeart/2005/8/layout/cycle2"/>
    <dgm:cxn modelId="{7D5F6A3B-CB9F-4E72-9EFA-04E11A3CC682}" type="presOf" srcId="{E5ABBBE1-E3D8-4B70-9D97-2E83E654F4EB}" destId="{56E62CF3-53F3-42AC-8C0B-B38430309B6C}" srcOrd="0" destOrd="0" presId="urn:microsoft.com/office/officeart/2005/8/layout/cycle2"/>
    <dgm:cxn modelId="{5D9C4CE0-DD00-49A3-9166-DB942A032512}" type="presOf" srcId="{BED57F88-0C65-4966-8228-655E7E62C985}" destId="{2AC63CA9-BCEA-475D-A28A-5F4D34F89595}" srcOrd="0" destOrd="0" presId="urn:microsoft.com/office/officeart/2005/8/layout/cycle2"/>
    <dgm:cxn modelId="{1EBB932F-B265-414A-B81C-B720ECCF980B}" type="presOf" srcId="{CFB98FD6-0812-4F3B-B760-F8DF7520D829}" destId="{3C2F39A4-BA34-4AD3-8927-1B43F9D17F73}" srcOrd="0" destOrd="0" presId="urn:microsoft.com/office/officeart/2005/8/layout/cycle2"/>
    <dgm:cxn modelId="{F88D0B3D-98F9-4801-9ED2-DB8B9A67C405}" srcId="{DD29702A-1F1A-400D-AF77-CD93D66D3EF0}" destId="{1B356036-3276-45B0-8BB3-1F5B7ECCEB7F}" srcOrd="2" destOrd="0" parTransId="{5DDF5EA0-57F8-4C50-BBFC-E6C8AF6F5236}" sibTransId="{E5E56B27-67E1-42BE-89BD-8B396A1A0E04}"/>
    <dgm:cxn modelId="{2879AF8F-5163-4CC5-A2AA-8D6402EC2FBD}" type="presOf" srcId="{E5E56B27-67E1-42BE-89BD-8B396A1A0E04}" destId="{481D0162-1A0D-4D74-9F3F-E2E9B5825128}" srcOrd="1" destOrd="0" presId="urn:microsoft.com/office/officeart/2005/8/layout/cycle2"/>
    <dgm:cxn modelId="{ED9C2EEA-1643-493C-A4D4-A1CD7024F3DF}" type="presOf" srcId="{4C577211-6F12-4799-969D-65E450E58972}" destId="{6A586AC9-8E37-464A-86CB-0A3D926B2805}" srcOrd="1" destOrd="0" presId="urn:microsoft.com/office/officeart/2005/8/layout/cycle2"/>
    <dgm:cxn modelId="{841AAE92-8609-420A-A431-639177716F58}" type="presOf" srcId="{3BF7B5AB-753E-47B5-A220-81254F87AAA8}" destId="{357A277B-00D6-4842-936D-1512946E3923}" srcOrd="1" destOrd="0" presId="urn:microsoft.com/office/officeart/2005/8/layout/cycle2"/>
    <dgm:cxn modelId="{8CB91A09-ED06-4B14-AD85-E97BC70C49DA}" type="presParOf" srcId="{E133BF3D-C9C2-48B1-BEA9-A3D4D95D492F}" destId="{2AC63CA9-BCEA-475D-A28A-5F4D34F89595}" srcOrd="0" destOrd="0" presId="urn:microsoft.com/office/officeart/2005/8/layout/cycle2"/>
    <dgm:cxn modelId="{1022F233-B009-4D76-B138-1578B7EE99FF}" type="presParOf" srcId="{E133BF3D-C9C2-48B1-BEA9-A3D4D95D492F}" destId="{4FFF366F-AA63-4D89-BBD3-5B2A670C3793}" srcOrd="1" destOrd="0" presId="urn:microsoft.com/office/officeart/2005/8/layout/cycle2"/>
    <dgm:cxn modelId="{F17F0D17-25A4-4D39-AA57-53AB31B338E8}" type="presParOf" srcId="{4FFF366F-AA63-4D89-BBD3-5B2A670C3793}" destId="{0AC1499B-FF96-4BAD-94FA-8CDAE504C8AB}" srcOrd="0" destOrd="0" presId="urn:microsoft.com/office/officeart/2005/8/layout/cycle2"/>
    <dgm:cxn modelId="{37E4F6A1-4C88-44E8-B012-FFBDA82F570D}" type="presParOf" srcId="{E133BF3D-C9C2-48B1-BEA9-A3D4D95D492F}" destId="{94A75B39-5235-4261-BAE9-65D60BC2D586}" srcOrd="2" destOrd="0" presId="urn:microsoft.com/office/officeart/2005/8/layout/cycle2"/>
    <dgm:cxn modelId="{97DC1869-9731-4A86-AFDF-3111A88268BE}" type="presParOf" srcId="{E133BF3D-C9C2-48B1-BEA9-A3D4D95D492F}" destId="{7620D6BD-E950-4EBB-B97F-A8B0001F6A5E}" srcOrd="3" destOrd="0" presId="urn:microsoft.com/office/officeart/2005/8/layout/cycle2"/>
    <dgm:cxn modelId="{629DB428-0903-4FBE-BC64-C31826793618}" type="presParOf" srcId="{7620D6BD-E950-4EBB-B97F-A8B0001F6A5E}" destId="{357A277B-00D6-4842-936D-1512946E3923}" srcOrd="0" destOrd="0" presId="urn:microsoft.com/office/officeart/2005/8/layout/cycle2"/>
    <dgm:cxn modelId="{4899872D-0829-4285-ACAE-26185560C8FD}" type="presParOf" srcId="{E133BF3D-C9C2-48B1-BEA9-A3D4D95D492F}" destId="{2EA881D5-3534-457D-9B99-7FD9B8C566EC}" srcOrd="4" destOrd="0" presId="urn:microsoft.com/office/officeart/2005/8/layout/cycle2"/>
    <dgm:cxn modelId="{35D1BE70-F627-451D-BEBF-11DFCA8B4281}" type="presParOf" srcId="{E133BF3D-C9C2-48B1-BEA9-A3D4D95D492F}" destId="{882115FA-F9BE-4FEC-891A-17090E58B25D}" srcOrd="5" destOrd="0" presId="urn:microsoft.com/office/officeart/2005/8/layout/cycle2"/>
    <dgm:cxn modelId="{95A3C5D2-BF46-4932-B82A-6E6B3244C251}" type="presParOf" srcId="{882115FA-F9BE-4FEC-891A-17090E58B25D}" destId="{481D0162-1A0D-4D74-9F3F-E2E9B5825128}" srcOrd="0" destOrd="0" presId="urn:microsoft.com/office/officeart/2005/8/layout/cycle2"/>
    <dgm:cxn modelId="{FD2AE159-875F-4AEC-AA56-43A834CDA97A}" type="presParOf" srcId="{E133BF3D-C9C2-48B1-BEA9-A3D4D95D492F}" destId="{56E62CF3-53F3-42AC-8C0B-B38430309B6C}" srcOrd="6" destOrd="0" presId="urn:microsoft.com/office/officeart/2005/8/layout/cycle2"/>
    <dgm:cxn modelId="{E64EE755-0400-4788-93A4-775241664A00}" type="presParOf" srcId="{E133BF3D-C9C2-48B1-BEA9-A3D4D95D492F}" destId="{3654BC5B-BE0D-4C62-ADB1-EA58C5BDB554}" srcOrd="7" destOrd="0" presId="urn:microsoft.com/office/officeart/2005/8/layout/cycle2"/>
    <dgm:cxn modelId="{94F69BFD-7583-4111-93F9-69304D637644}" type="presParOf" srcId="{3654BC5B-BE0D-4C62-ADB1-EA58C5BDB554}" destId="{6A586AC9-8E37-464A-86CB-0A3D926B2805}" srcOrd="0" destOrd="0" presId="urn:microsoft.com/office/officeart/2005/8/layout/cycle2"/>
    <dgm:cxn modelId="{6FD7C4FD-EF1E-4EAE-899A-1B8072132E02}" type="presParOf" srcId="{E133BF3D-C9C2-48B1-BEA9-A3D4D95D492F}" destId="{3C2F39A4-BA34-4AD3-8927-1B43F9D17F73}" srcOrd="8" destOrd="0" presId="urn:microsoft.com/office/officeart/2005/8/layout/cycle2"/>
    <dgm:cxn modelId="{8E0790A6-1167-4C46-9389-D078050544A6}" type="presParOf" srcId="{E133BF3D-C9C2-48B1-BEA9-A3D4D95D492F}" destId="{A5C05C45-D3F7-49F9-9466-001893BF4FFC}" srcOrd="9" destOrd="0" presId="urn:microsoft.com/office/officeart/2005/8/layout/cycle2"/>
    <dgm:cxn modelId="{350E7A84-10A9-4C34-A3E9-5584F7CD8DF1}" type="presParOf" srcId="{A5C05C45-D3F7-49F9-9466-001893BF4FFC}" destId="{AAEB2BEE-75EF-4593-8B89-E5B92BC2E98E}" srcOrd="0" destOrd="0" presId="urn:microsoft.com/office/officeart/2005/8/layout/cycle2"/>
  </dgm:cxnLst>
  <dgm:bg>
    <a:solidFill>
      <a:srgbClr val="0070C0"/>
    </a:solidFill>
  </dgm:bg>
  <dgm:whole>
    <a:ln w="76200">
      <a:solidFill>
        <a:schemeClr val="accent6">
          <a:lumMod val="75000"/>
        </a:schemeClr>
      </a:solidFill>
    </a:ln>
  </dgm:whole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3BEA4-FF30-4F75-8953-1FF30B2683C5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5B94AF-4247-459C-ABAB-763462DEA1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				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0C327D-5D6B-44D3-A11F-C8E437CEF1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94AF-4247-459C-ABAB-763462DEA1D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94AF-4247-459C-ABAB-763462DEA1D6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B94AF-4247-459C-ABAB-763462DEA1D6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gif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war image.jpg"/>
          <p:cNvPicPr>
            <a:picLocks noGrp="1" noChangeAspect="1"/>
          </p:cNvPicPr>
          <p:nvPr>
            <p:ph idx="1"/>
          </p:nvPr>
        </p:nvPicPr>
        <p:blipFill>
          <a:blip r:embed="rId2"/>
          <a:srcRect t="25000"/>
          <a:stretch>
            <a:fillRect/>
          </a:stretch>
        </p:blipFill>
        <p:spPr>
          <a:xfrm>
            <a:off x="0" y="3200400"/>
            <a:ext cx="9144000" cy="3657600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29718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Cooper" pitchFamily="2" charset="0"/>
                <a:ea typeface="Ponnala" pitchFamily="2" charset="0"/>
                <a:cs typeface="Ponnala" pitchFamily="2" charset="0"/>
              </a:rPr>
              <a:t>X CLASS 	CCE MODEL 	UNIT 13</a:t>
            </a:r>
            <a:r>
              <a:rPr lang="en-US" sz="2800" dirty="0" smtClean="0">
                <a:solidFill>
                  <a:srgbClr val="006600"/>
                </a:solidFill>
                <a:latin typeface="Renfrew" pitchFamily="34" charset="0"/>
                <a:ea typeface="Ponnala" pitchFamily="2" charset="0"/>
                <a:cs typeface="Ponnala" pitchFamily="2" charset="0"/>
              </a:rPr>
              <a:t/>
            </a:r>
            <a:br>
              <a:rPr lang="en-US" sz="2800" dirty="0" smtClean="0">
                <a:solidFill>
                  <a:srgbClr val="006600"/>
                </a:solidFill>
                <a:latin typeface="Renfrew" pitchFamily="34" charset="0"/>
                <a:ea typeface="Ponnala" pitchFamily="2" charset="0"/>
                <a:cs typeface="Ponnala" pitchFamily="2" charset="0"/>
              </a:rPr>
            </a:br>
            <a:r>
              <a:rPr lang="en-US" dirty="0" smtClean="0">
                <a:solidFill>
                  <a:srgbClr val="006600"/>
                </a:solidFill>
                <a:latin typeface="Renfrew" pitchFamily="34" charset="0"/>
                <a:ea typeface="Ponnala" pitchFamily="2" charset="0"/>
                <a:cs typeface="Ponnala" pitchFamily="2" charset="0"/>
              </a:rPr>
              <a:t>SOCIAL STUDIES</a:t>
            </a:r>
            <a:r>
              <a:rPr lang="en-US" sz="8800" dirty="0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/>
            </a:r>
            <a:br>
              <a:rPr lang="en-US" sz="8800" dirty="0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</a:br>
            <a:r>
              <a:rPr lang="en-US" sz="6000" dirty="0" err="1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ప్రపంచ</a:t>
            </a:r>
            <a:r>
              <a:rPr lang="en-US" sz="6000" dirty="0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యుద్ధాల</a:t>
            </a:r>
            <a:r>
              <a:rPr lang="en-US" sz="6000" dirty="0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మధ్య</a:t>
            </a:r>
            <a:r>
              <a:rPr lang="en-US" sz="6000" dirty="0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 </a:t>
            </a:r>
            <a:r>
              <a:rPr lang="en-US" sz="6000" dirty="0" err="1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ప్రపం</a:t>
            </a:r>
            <a:r>
              <a:rPr lang="en-US" sz="5400" dirty="0" err="1" smtClean="0">
                <a:solidFill>
                  <a:srgbClr val="7030A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చం</a:t>
            </a:r>
            <a:r>
              <a:rPr lang="en-US" sz="6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/>
            </a:r>
            <a:br>
              <a:rPr lang="en-US" sz="6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</a:br>
            <a:r>
              <a:rPr lang="en-US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1900-1950			</a:t>
            </a:r>
            <a:r>
              <a:rPr lang="en-US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భాగం</a:t>
            </a:r>
            <a:r>
              <a:rPr lang="en-US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1</a:t>
            </a:r>
            <a:endParaRPr lang="en-US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lshivi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6096000"/>
            <a:ext cx="3106941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బోల్షివిక్ విప్లవం</a:t>
            </a:r>
            <a:endParaRPr lang="en-US" sz="40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naji parad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7848600"/>
          </a:xfrm>
        </p:spPr>
      </p:pic>
      <p:sp>
        <p:nvSpPr>
          <p:cNvPr id="11" name="TextBox 10"/>
          <p:cNvSpPr txBox="1"/>
          <p:nvPr/>
        </p:nvSpPr>
        <p:spPr>
          <a:xfrm>
            <a:off x="4114800" y="7086601"/>
            <a:ext cx="41910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e-IN" sz="4000" dirty="0" smtClean="0">
                <a:solidFill>
                  <a:srgbClr val="00B050"/>
                </a:solidFill>
              </a:rPr>
              <a:t>నాజీపార్టీ ప్రదర్శన</a:t>
            </a:r>
            <a:endParaRPr lang="en-US" sz="4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96005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3200" dirty="0" smtClean="0">
                <a:latin typeface="Ramabhadra" pitchFamily="2" charset="0"/>
                <a:cs typeface="Ramabhadra" pitchFamily="2" charset="0"/>
              </a:rPr>
              <a:t>యూదుల నుండి కొనండి-మీ ప్రజలకి ద్రోహం </a:t>
            </a:r>
            <a:r>
              <a:rPr lang="te-IN" sz="3200" dirty="0" smtClean="0">
                <a:latin typeface="Ramabhadra" pitchFamily="2" charset="0"/>
                <a:cs typeface="Ramabhadra" pitchFamily="2" charset="0"/>
              </a:rPr>
              <a:t>చెయ్యండి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3882" cy="5410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00200" y="5562600"/>
            <a:ext cx="64022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</a:rPr>
              <a:t>FAT 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omb.jpg"/>
          <p:cNvPicPr>
            <a:picLocks noChangeAspect="1"/>
          </p:cNvPicPr>
          <p:nvPr/>
        </p:nvPicPr>
        <p:blipFill>
          <a:blip r:embed="rId2"/>
          <a:srcRect l="18687" r="18182"/>
          <a:stretch>
            <a:fillRect/>
          </a:stretch>
        </p:blipFill>
        <p:spPr>
          <a:xfrm>
            <a:off x="0" y="0"/>
            <a:ext cx="9525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733800" cy="685800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n-US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20 </a:t>
            </a:r>
            <a:r>
              <a:rPr lang="te-IN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 శతాబ్దం ఎన్నో ఆశలు</a:t>
            </a:r>
            <a:r>
              <a:rPr lang="te-IN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,</a:t>
            </a:r>
            <a:r>
              <a:rPr lang="en-US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ప్రయోగాలు,</a:t>
            </a:r>
            <a:r>
              <a:rPr lang="en-US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ప్రమాదకర </a:t>
            </a:r>
            <a:r>
              <a:rPr lang="te-IN" sz="54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పరిణామాల సమ్మేళనం</a:t>
            </a:r>
            <a:endParaRPr lang="en-US" sz="54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3" name="Picture 2" descr="Put-flowers-in-your-guns-34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5410200" cy="3124200"/>
          </a:xfrm>
          <a:prstGeom prst="rect">
            <a:avLst/>
          </a:prstGeom>
        </p:spPr>
      </p:pic>
      <p:pic>
        <p:nvPicPr>
          <p:cNvPr id="4" name="Picture 3" descr="women paintings artistic flowers paint faces painted body black background_wallpaperswa.com_6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3200400"/>
            <a:ext cx="5410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60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ప్రపంచయుద్ధాలకు కారణాలు</a:t>
            </a:r>
            <a:endParaRPr lang="en-US" sz="6000" dirty="0">
              <a:solidFill>
                <a:srgbClr val="0070C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3352800" cy="5486400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te-IN" sz="60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te-IN" sz="60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దీర్ఘకాల కారణాలు</a:t>
            </a:r>
          </a:p>
          <a:p>
            <a:r>
              <a:rPr lang="te-IN" sz="6000" dirty="0" smtClean="0">
                <a:latin typeface="Ramabhadra" pitchFamily="2" charset="0"/>
                <a:cs typeface="Ramabhadra" pitchFamily="2" charset="0"/>
              </a:rPr>
              <a:t>తక్షణ కారణాలు</a:t>
            </a:r>
            <a:endParaRPr lang="en-US" sz="60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war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352801" y="1371600"/>
            <a:ext cx="5791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6000" dirty="0" smtClean="0">
                <a:latin typeface="Sree Krushnadevaraya" pitchFamily="2" charset="0"/>
                <a:cs typeface="Sree Krushnadevaraya" pitchFamily="2" charset="0"/>
              </a:rPr>
              <a:t>దీర్ఘకాల కారణాలు</a:t>
            </a:r>
            <a:endParaRPr lang="en-US" sz="60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55626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A. దురహంకారపూరిత జాతీయ వాదం</a:t>
            </a:r>
          </a:p>
          <a:p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B. సామ్రాజ్యవాదం</a:t>
            </a:r>
          </a:p>
          <a:p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C. రహస్య ఒప్పందాలు</a:t>
            </a:r>
          </a:p>
          <a:p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D. సైనికవాదం</a:t>
            </a:r>
            <a:endParaRPr lang="en-US" sz="60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e-IN" dirty="0" smtClean="0">
                <a:solidFill>
                  <a:srgbClr val="FFFF00"/>
                </a:solidFill>
                <a:latin typeface="Sree Krushnadevaraya" pitchFamily="2" charset="0"/>
                <a:cs typeface="Sree Krushnadevaraya" pitchFamily="2" charset="0"/>
              </a:rPr>
              <a:t>A. దురహంకారపూరిత జాతీయ వాదం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0"/>
            <a:ext cx="5029200" cy="5867400"/>
          </a:xfrm>
          <a:solidFill>
            <a:srgbClr val="FFC000"/>
          </a:solidFill>
        </p:spPr>
        <p:txBody>
          <a:bodyPr>
            <a:no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34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నిజానికి </a:t>
            </a:r>
            <a:r>
              <a:rPr lang="te-IN" sz="34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మంచి ప్రేరేపణ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3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జర్మనీ,ఇటలీ </a:t>
            </a:r>
            <a:r>
              <a:rPr lang="te-IN" sz="3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 ఏకీకరణ కు కారణమయ్యింది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34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కానీ </a:t>
            </a:r>
            <a:r>
              <a:rPr lang="te-IN" sz="3400" dirty="0" smtClean="0">
                <a:solidFill>
                  <a:srgbClr val="0000CC"/>
                </a:solidFill>
                <a:latin typeface="Ramabhadra" pitchFamily="2" charset="0"/>
                <a:cs typeface="Ramabhadra" pitchFamily="2" charset="0"/>
              </a:rPr>
              <a:t>తమపట్ల గర్వాన్నీ,ఇతరుల పట్ల ద్వేషాన్నీ కలగజేయడానికి దీన్ని వాడుకున్నారు</a:t>
            </a:r>
          </a:p>
          <a:p>
            <a:pPr>
              <a:buFont typeface="Wingdings" pitchFamily="2" charset="2"/>
              <a:buChar char="v"/>
            </a:pPr>
            <a:r>
              <a:rPr lang="en-US" sz="34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te-IN" sz="34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ఇటలీ </a:t>
            </a:r>
            <a:r>
              <a:rPr lang="te-IN" sz="3400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లో ఫాసిజం,జర్మనీ లో నాజీజం రెండూ విధ్వంసక రూపంలోని దురహంకారపూరిత జాతీయ వాదాలే.</a:t>
            </a:r>
            <a:endParaRPr lang="en-US" sz="3400" dirty="0">
              <a:solidFill>
                <a:srgbClr val="C00000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7" name="Content Placeholder 6" descr="bismark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553200" y="990601"/>
            <a:ext cx="2590799" cy="2438400"/>
          </a:xfrm>
        </p:spPr>
      </p:pic>
      <p:pic>
        <p:nvPicPr>
          <p:cNvPr id="8" name="Picture 7" descr="adolf_hitler_and_mussolin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352800"/>
            <a:ext cx="4191000" cy="3505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8806" y="1295400"/>
            <a:ext cx="906017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e-IN" dirty="0" smtClean="0">
                <a:solidFill>
                  <a:srgbClr val="FFFF00"/>
                </a:solidFill>
              </a:rPr>
              <a:t>బిస్మార్క్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7400" y="6477004"/>
            <a:ext cx="2411238" cy="46166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e-IN" sz="2400" dirty="0" smtClean="0">
                <a:solidFill>
                  <a:srgbClr val="FFFF00"/>
                </a:solidFill>
              </a:rPr>
              <a:t>ముస్సోలినీ   హిట్లర్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B. </a:t>
            </a:r>
            <a:r>
              <a:rPr lang="te-IN" sz="6000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సామ్రాజ్య వాదం</a:t>
            </a:r>
            <a:endParaRPr lang="en-US" sz="6000" dirty="0">
              <a:solidFill>
                <a:schemeClr val="bg1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143000"/>
            <a:ext cx="9144000" cy="5715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e-IN" sz="35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పారిశ్రామిక మూలధనం పెరగడం తో మార్కెట్లు,ముడిసరుకుల కోసం వలసల కై పోటీ పడసాగాయి పారిశ్రామిక దేశాలన్నీ(బ్రిటన్,ఫ్రాన్స్,అమెరికా,పోర్చుగల్......).</a:t>
            </a:r>
          </a:p>
          <a:p>
            <a:r>
              <a:rPr lang="te-IN" sz="35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కొత్త పారిశ్రామిక శక్తులు ఏర్పడటంతో ఇవి వలస ప్రాంతాలను తిరిగి విభజించాలని కోరుకున్నాయి(జర్మనీ,ఇటలీ,జపాన్.......).</a:t>
            </a:r>
          </a:p>
          <a:p>
            <a:r>
              <a:rPr lang="te-IN" sz="35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పాతశక్తులు దీనికి సిద్ధంగా లేవు</a:t>
            </a:r>
          </a:p>
          <a:p>
            <a:r>
              <a:rPr lang="te-IN" sz="35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ఇది తీవ్ర ఒత్తిడులకు,తరచూ యుద్ధాలకు కారణమవుతూ ఉండేది</a:t>
            </a:r>
            <a:endParaRPr lang="en-US" sz="3500" dirty="0">
              <a:solidFill>
                <a:srgbClr val="0070C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696200" y="609600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thumb/d/d8/Eric_Hobsbawm.jpg/640px-Eric_Hobsbawm.jpg"/>
          <p:cNvPicPr>
            <a:picLocks noChangeAspect="1" noChangeArrowheads="1"/>
          </p:cNvPicPr>
          <p:nvPr/>
        </p:nvPicPr>
        <p:blipFill>
          <a:blip r:embed="rId3"/>
          <a:srcRect r="16327" b="60861"/>
          <a:stretch>
            <a:fillRect/>
          </a:stretch>
        </p:blipFill>
        <p:spPr bwMode="auto">
          <a:xfrm>
            <a:off x="-1" y="0"/>
            <a:ext cx="7659331" cy="5410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990600" y="5791200"/>
            <a:ext cx="5943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6600" dirty="0" err="1" smtClean="0">
                <a:solidFill>
                  <a:srgbClr val="FF0000"/>
                </a:solidFill>
                <a:latin typeface="NTR" pitchFamily="2" charset="0"/>
                <a:cs typeface="NTR" pitchFamily="2" charset="0"/>
              </a:rPr>
              <a:t>ఎరిక్</a:t>
            </a:r>
            <a:r>
              <a:rPr lang="en-US" sz="6600" dirty="0" smtClean="0">
                <a:solidFill>
                  <a:srgbClr val="FF00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TR" pitchFamily="2" charset="0"/>
                <a:cs typeface="NTR" pitchFamily="2" charset="0"/>
              </a:rPr>
              <a:t>హాబ్స్</a:t>
            </a:r>
            <a:r>
              <a:rPr lang="en-US" sz="6600" dirty="0" smtClean="0">
                <a:solidFill>
                  <a:srgbClr val="FF000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TR" pitchFamily="2" charset="0"/>
                <a:cs typeface="NTR" pitchFamily="2" charset="0"/>
              </a:rPr>
              <a:t>బామ్</a:t>
            </a:r>
            <a:endParaRPr lang="en-US" sz="6600" dirty="0">
              <a:solidFill>
                <a:srgbClr val="FF0000"/>
              </a:solidFill>
              <a:latin typeface="NTR" pitchFamily="2" charset="0"/>
              <a:cs typeface="NTR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67600" y="3"/>
            <a:ext cx="1587742" cy="6858001"/>
          </a:xfrm>
          <a:prstGeom prst="rect">
            <a:avLst/>
          </a:prstGeom>
          <a:solidFill>
            <a:srgbClr val="FFFF00"/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20వ </a:t>
            </a:r>
            <a:r>
              <a:rPr lang="en-US" sz="28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శతాబ్దం</a:t>
            </a:r>
            <a:endParaRPr lang="en-US" sz="28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తీవ్రసంచలనాలయుగం</a:t>
            </a:r>
            <a:endParaRPr lang="en-US" sz="2800" dirty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914wrld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144000" cy="49529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emp-sca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029200"/>
            <a:ext cx="91440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endParaRPr lang="te-IN" sz="36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జర్మనీ కి తక్కువ వలసలున్నాయ్ కనుక బ్రిటన్,ఫ్రాన్స్,రష్యా ల నుంచి లాక్కోవాలని దాని ఆశ.</a:t>
            </a:r>
          </a:p>
          <a:p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జర్మనీ పరిశ్రమల్ని నాశనం చేసెయ్యాలని,దాని వలసల్ని లాక్కోవాలని ,టర్కీ,ఈజిప్ట్,పాలస్తీనా ప్రాంతాల్ని ఆక్రమించాలని బ్రిటన్ తహతహ</a:t>
            </a:r>
          </a:p>
          <a:p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జర్మనీ నుంచి సార్ గనుల ప్రాంతాన్ని ,గతం లో తన నుంచి లాక్కున్న ప్రాంతాల్ని వెనక్కి లాక్కోవాలని ఫ్రాన్స్ కలలు</a:t>
            </a:r>
          </a:p>
          <a:p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టర్కీని ,ఆష్ట్రియాని ,నల్లసముద్రం నుంచి మధ్యధరా కు పోయే జలసంధినీ పట్టుకోవాలని రష్యా కోరిక </a:t>
            </a:r>
          </a:p>
          <a:p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జపాన్ కి తూర్పు ప్రాంతాల్లో ఉన్న జర్మనీ వలసలు కావాలి</a:t>
            </a:r>
            <a:endParaRPr lang="en-US" sz="36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143000" y="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te-IN" sz="24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endParaRPr lang="en-US" sz="36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te-IN" sz="36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రష్యాకి కావాల్సిన ప్రాంతాలే జర్మనీ కి,ఆస్ట్రియా కీ కూడా కావాలి.</a:t>
            </a:r>
          </a:p>
          <a:p>
            <a:r>
              <a:rPr lang="te-IN" sz="36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యుద్ధం వస్తే తను బ్రహ్మాండంగా సరుకులు అమ్ముకోవడం అమెరికా కు కావాలి.</a:t>
            </a:r>
          </a:p>
          <a:p>
            <a:r>
              <a:rPr lang="te-IN" sz="36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క్రమంగా సామ్రాజ్యవాదులు ఆక్రమించని ప్రాంతాలేవీ  ప్రపంచం లో మిగిలి లేని స్థితి వచ్చేసింది.</a:t>
            </a:r>
          </a:p>
          <a:p>
            <a:r>
              <a:rPr lang="te-IN" sz="36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ఇక జరగాల్సింది ఒకళ్ళ  నుంచి ఒకళ్ళు లాక్కోవడమే.</a:t>
            </a:r>
          </a:p>
          <a:p>
            <a:r>
              <a:rPr lang="te-IN" sz="36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ప్రపంచ పునర్విభజనే.</a:t>
            </a:r>
          </a:p>
          <a:p>
            <a:endParaRPr lang="te-IN" sz="24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endParaRPr lang="en-US" sz="24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143000" y="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0" y="0"/>
            <a:ext cx="5334000" cy="7086600"/>
          </a:xfrm>
          <a:solidFill>
            <a:srgbClr val="FFFF00"/>
          </a:solidFill>
        </p:spPr>
        <p:txBody>
          <a:bodyPr>
            <a:noAutofit/>
          </a:bodyPr>
          <a:lstStyle/>
          <a:p>
            <a:endParaRPr lang="en-US" dirty="0" smtClean="0">
              <a:latin typeface="Ramabhadra" pitchFamily="2" charset="0"/>
              <a:cs typeface="Ramabhadra" pitchFamily="2" charset="0"/>
            </a:endParaRPr>
          </a:p>
          <a:p>
            <a:endParaRPr lang="te-IN" dirty="0" smtClean="0">
              <a:latin typeface="Ramabhadra" pitchFamily="2" charset="0"/>
              <a:cs typeface="Ramabhadra" pitchFamily="2" charset="0"/>
            </a:endParaRPr>
          </a:p>
          <a:p>
            <a:r>
              <a:rPr lang="te-IN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భూమండలం లో మొత్తం భూమి వైశాల్యం 13 కోట్ల30 లక్షల చ.కి.మీ.</a:t>
            </a:r>
          </a:p>
          <a:p>
            <a:r>
              <a:rPr lang="te-IN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20 వ శతాబ్దం ప్రారంభానికి -8కోట్ల90 లక్షల చ.కి.మీ.ల భూమి వలసలు గా ఉంది.</a:t>
            </a:r>
          </a:p>
          <a:p>
            <a:r>
              <a:rPr lang="te-IN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మిగిలిన 4 కోట్ల 40 లక్షల చ.కి.మీ. లు సామ్రాజ్యవాద దేశాల భూ భాగం.</a:t>
            </a:r>
          </a:p>
          <a:p>
            <a:r>
              <a:rPr lang="te-IN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అంటే సామ్రాజ్యవాద దేశాలన్నీ కలిసి తమ వైశాల్యానికి రెండు రెట్ల భూమిని వలసలు గా ఆక్రమించాయన్న మాట! </a:t>
            </a:r>
          </a:p>
          <a:p>
            <a:endParaRPr lang="te-IN" dirty="0" smtClean="0">
              <a:latin typeface="Ramabhadra" pitchFamily="2" charset="0"/>
              <a:cs typeface="Ramabhadra" pitchFamily="2" charset="0"/>
            </a:endParaRPr>
          </a:p>
          <a:p>
            <a:pPr>
              <a:buNone/>
            </a:pPr>
            <a:r>
              <a:rPr lang="en-US" dirty="0" smtClean="0">
                <a:latin typeface="Ramabhadra" pitchFamily="2" charset="0"/>
                <a:cs typeface="Ramabhadra" pitchFamily="2" charset="0"/>
              </a:rPr>
              <a:t> </a:t>
            </a:r>
            <a:endParaRPr lang="en-US" dirty="0"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9" name="Content Placeholder 8" descr="imperial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5486400" y="228600"/>
            <a:ext cx="3657600" cy="2743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" name="Picture 9" descr="Imperialism-612x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8986" y="3505200"/>
            <a:ext cx="3655019" cy="33528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Right Arrow 10"/>
          <p:cNvSpPr/>
          <p:nvPr/>
        </p:nvSpPr>
        <p:spPr>
          <a:xfrm>
            <a:off x="1143000" y="0"/>
            <a:ext cx="978408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C.</a:t>
            </a:r>
            <a:r>
              <a:rPr lang="te-IN" sz="5400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రహస్య ఒప్పందాలు</a:t>
            </a:r>
            <a:endParaRPr lang="en-US" sz="5400" dirty="0">
              <a:solidFill>
                <a:schemeClr val="bg1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4572000" cy="47244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జర్మనీ</a:t>
            </a:r>
            <a:r>
              <a:rPr lang="te-IN" sz="4000" dirty="0" smtClean="0">
                <a:latin typeface="Ramabhadra" pitchFamily="2" charset="0"/>
                <a:cs typeface="Ramabhadra" pitchFamily="2" charset="0"/>
              </a:rPr>
              <a:t> చాన్స్ లర్ బిస్మార్క్ 1882 నాటికి </a:t>
            </a:r>
            <a:r>
              <a:rPr lang="te-IN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ఆస్ట్రియా,ఇటలీ</a:t>
            </a:r>
            <a:r>
              <a:rPr lang="te-IN" sz="4000" dirty="0" smtClean="0">
                <a:latin typeface="Ramabhadra" pitchFamily="2" charset="0"/>
                <a:cs typeface="Ramabhadra" pitchFamily="2" charset="0"/>
              </a:rPr>
              <a:t> లతో రహస్య ఒప్పందాలు కుదుర్చుకోవడం తో ఒక </a:t>
            </a:r>
            <a:r>
              <a:rPr lang="te-IN" sz="40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త్రైపాక్షిక కూటమి </a:t>
            </a:r>
            <a:r>
              <a:rPr lang="te-IN" sz="4000" dirty="0" smtClean="0">
                <a:latin typeface="Ramabhadra" pitchFamily="2" charset="0"/>
                <a:cs typeface="Ramabhadra" pitchFamily="2" charset="0"/>
              </a:rPr>
              <a:t>ఏర్పడింది</a:t>
            </a:r>
            <a:r>
              <a:rPr lang="te-IN" sz="2800" dirty="0" smtClean="0">
                <a:latin typeface="Ramabhadra" pitchFamily="2" charset="0"/>
                <a:cs typeface="Ramabhadra" pitchFamily="2" charset="0"/>
              </a:rPr>
              <a:t>. </a:t>
            </a:r>
            <a:endParaRPr lang="en-US" sz="28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1" y="1371600"/>
            <a:ext cx="4572000" cy="4724400"/>
          </a:xfrm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1907 నాటికి </a:t>
            </a:r>
            <a:r>
              <a:rPr lang="te-IN" sz="48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రష్యా,ఫ్రాన్స్,బ్రిటన్</a:t>
            </a:r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 లు </a:t>
            </a:r>
            <a:r>
              <a:rPr lang="te-IN" sz="48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మిత్రదేశాల కూటమి </a:t>
            </a:r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గా ఏర్పడ్డాయి</a:t>
            </a:r>
            <a:endParaRPr lang="en-US" sz="480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027007"/>
            <a:ext cx="9144000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48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యూరప్ </a:t>
            </a:r>
            <a:r>
              <a:rPr lang="te-IN" sz="48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లో సాయుధ శాంతి </a:t>
            </a:r>
            <a:r>
              <a:rPr lang="te-IN" sz="48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వాతావరణం</a:t>
            </a:r>
            <a:endParaRPr lang="en-US" sz="4800" dirty="0">
              <a:solidFill>
                <a:srgbClr val="0070C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e-IN" sz="3100" dirty="0" smtClean="0">
                <a:latin typeface="Ponnala" pitchFamily="2" charset="0"/>
                <a:ea typeface="Ponnala" pitchFamily="2" charset="0"/>
                <a:cs typeface="Ponnala" pitchFamily="2" charset="0"/>
              </a:rPr>
              <a:t/>
            </a:r>
            <a:br>
              <a:rPr lang="te-IN" sz="3100" dirty="0" smtClean="0">
                <a:latin typeface="Ponnala" pitchFamily="2" charset="0"/>
                <a:ea typeface="Ponnala" pitchFamily="2" charset="0"/>
                <a:cs typeface="Ponnala" pitchFamily="2" charset="0"/>
              </a:rPr>
            </a:br>
            <a:r>
              <a:rPr lang="en-US" sz="4900" dirty="0" smtClean="0">
                <a:latin typeface="Ponnala" pitchFamily="2" charset="0"/>
                <a:ea typeface="Ponnala" pitchFamily="2" charset="0"/>
                <a:cs typeface="Ponnala" pitchFamily="2" charset="0"/>
              </a:rPr>
              <a:t>D. </a:t>
            </a:r>
            <a:r>
              <a:rPr lang="te-IN" sz="4900" dirty="0" smtClean="0">
                <a:solidFill>
                  <a:srgbClr val="00206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సైనికవాదం</a:t>
            </a:r>
            <a:r>
              <a:rPr lang="te-IN" sz="3100" dirty="0" smtClean="0">
                <a:solidFill>
                  <a:srgbClr val="FF00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/>
            </a:r>
            <a:br>
              <a:rPr lang="te-IN" sz="3100" dirty="0" smtClean="0">
                <a:solidFill>
                  <a:srgbClr val="FF00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</a:br>
            <a:r>
              <a:rPr lang="te-IN" sz="2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భద్రతకు సైనికశక్తి మంచి మార్గమని ,సమస్యల పరిష్కారానికి యుద్ధమే సరైన విధానమని నమ్మడమే సైనిక వాదం</a:t>
            </a:r>
            <a:endParaRPr lang="en-US" sz="28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09801"/>
            <a:ext cx="4648200" cy="4648200"/>
          </a:xfrm>
          <a:solidFill>
            <a:srgbClr val="002060"/>
          </a:solidFill>
        </p:spPr>
        <p:txBody>
          <a:bodyPr>
            <a:noAutofit/>
          </a:bodyPr>
          <a:lstStyle/>
          <a:p>
            <a:endParaRPr lang="te-IN" sz="25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te-IN" sz="25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1880 నుండి1914 నాటికి ఈ ఆరు ప్రధాన శక్తుల సైనికఖర్చు మూడు రెట్లయింది(397 మిలి. పౌండ్లు)</a:t>
            </a:r>
          </a:p>
          <a:p>
            <a:r>
              <a:rPr lang="te-IN" sz="25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అతి పెద్ద శాశ్వత సైన్యాలు,తీవ్ర ఆయుధ పోటీ,ప్రజల్లో యుద్ధ సంసిద్ధత కల్పించడం..ఈ దేశాలన్నిట్లో జరిగింది</a:t>
            </a:r>
          </a:p>
          <a:p>
            <a:r>
              <a:rPr lang="te-IN" sz="25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ఆయుధోత్పత్తి సంస్థలు ఏర్పడిఅవి యుద్దాలను ప్రోత్సహిస్తూ లాభాలు పెంచుకోసాగాయి</a:t>
            </a:r>
            <a:endParaRPr lang="en-US" sz="25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8" name="Content Placeholder 7" descr="militarism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31" y="2209805"/>
            <a:ext cx="4498975" cy="4648199"/>
          </a:xfrm>
          <a:solidFill>
            <a:srgbClr val="92D050"/>
          </a:solidFill>
          <a:ln>
            <a:solidFill>
              <a:srgbClr val="00B05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0" y="1676400"/>
            <a:ext cx="914400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28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జర్మనీ,ఆస్ట్రియా,ఇటలీ..రష్యా,ఫ్రాన్స్,బ్రిటన్-ప్రధాన సైనిక శక్తులు</a:t>
            </a:r>
            <a:endParaRPr lang="en-US" sz="2800" dirty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0"/>
          <a:ext cx="457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95400" y="2932097"/>
            <a:ext cx="2286000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28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మిత్ర రాజ్యాల </a:t>
            </a:r>
          </a:p>
          <a:p>
            <a:pPr algn="ctr"/>
            <a:r>
              <a:rPr lang="te-IN" sz="28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కూటమి</a:t>
            </a:r>
            <a:endParaRPr lang="en-US" sz="28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648200" y="0"/>
          <a:ext cx="44958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2971805"/>
            <a:ext cx="1828800" cy="138499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28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కేంద్ర</a:t>
            </a:r>
          </a:p>
          <a:p>
            <a:pPr algn="ctr"/>
            <a:r>
              <a:rPr lang="te-IN" sz="28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రాజ్యాల</a:t>
            </a:r>
          </a:p>
          <a:p>
            <a:pPr algn="ctr"/>
            <a:r>
              <a:rPr lang="te-IN" sz="28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కూటమి</a:t>
            </a:r>
            <a:endParaRPr lang="en-US" sz="28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5"/>
            <a:ext cx="91440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3600" dirty="0" smtClean="0">
                <a:latin typeface="Ramabhadra" pitchFamily="2" charset="0"/>
                <a:cs typeface="Ramabhadra" pitchFamily="2" charset="0"/>
              </a:rPr>
              <a:t>మొ.ప్ర.యు. విరుద్ధ కూటములు</a:t>
            </a:r>
            <a:endParaRPr lang="en-US" sz="36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మొ.ప్ర.యు. </a:t>
            </a:r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తక్షణ </a:t>
            </a:r>
            <a:r>
              <a:rPr lang="te-IN" sz="6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కారణం</a:t>
            </a:r>
            <a:endParaRPr lang="en-US" sz="60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4497388" cy="5486400"/>
          </a:xfrm>
          <a:solidFill>
            <a:srgbClr val="FFFF00"/>
          </a:solidFill>
        </p:spPr>
        <p:txBody>
          <a:bodyPr>
            <a:noAutofit/>
          </a:bodyPr>
          <a:lstStyle/>
          <a:p>
            <a:pPr algn="ctr"/>
            <a:r>
              <a:rPr lang="te-IN" sz="48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1914 </a:t>
            </a:r>
            <a:r>
              <a:rPr lang="te-IN" sz="4800" dirty="0" smtClean="0">
                <a:solidFill>
                  <a:srgbClr val="C00000"/>
                </a:solidFill>
                <a:latin typeface="NTR" pitchFamily="2" charset="0"/>
                <a:cs typeface="NTR" pitchFamily="2" charset="0"/>
              </a:rPr>
              <a:t>జూన్  28 న ఆస్ట్రియా ఆర్చ్ డ్యూక్ ఫ్రాంజ్ ఫెర్డినాండ్ ఒక సెర్బియన్ చేతిలో హత్య కు గురవ్వటం </a:t>
            </a:r>
            <a:endParaRPr lang="en-US" sz="4800" dirty="0">
              <a:solidFill>
                <a:srgbClr val="C00000"/>
              </a:solidFill>
              <a:latin typeface="NTR" pitchFamily="2" charset="0"/>
              <a:cs typeface="NTR" pitchFamily="2" charset="0"/>
            </a:endParaRPr>
          </a:p>
        </p:txBody>
      </p:sp>
      <p:pic>
        <p:nvPicPr>
          <p:cNvPr id="7" name="Content Placeholder 6" descr="640px-Franz_ferdinand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0" y="1371600"/>
            <a:ext cx="4648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WI-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"/>
            <a:ext cx="9144000" cy="5333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029200"/>
            <a:ext cx="9144000" cy="218521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మిత్ర-ఆకుపచ్చ</a:t>
            </a:r>
            <a:r>
              <a:rPr lang="en-US" sz="48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.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Ramabhadra" pitchFamily="2" charset="0"/>
                <a:cs typeface="Ramabhadra" pitchFamily="2" charset="0"/>
              </a:rPr>
              <a:t>కేంద్ర-ఆరెంజ్</a:t>
            </a:r>
            <a:r>
              <a:rPr lang="en-US" sz="4800" dirty="0" smtClean="0">
                <a:solidFill>
                  <a:srgbClr val="92D050"/>
                </a:solidFill>
                <a:latin typeface="Ramabhadra" pitchFamily="2" charset="0"/>
                <a:cs typeface="Ramabhadra" pitchFamily="2" charset="0"/>
              </a:rPr>
              <a:t> . </a:t>
            </a:r>
            <a:r>
              <a:rPr lang="en-US" sz="4800" dirty="0" err="1" smtClean="0">
                <a:solidFill>
                  <a:schemeClr val="bg1">
                    <a:lumMod val="65000"/>
                  </a:schemeClr>
                </a:solidFill>
                <a:latin typeface="Ramabhadra" pitchFamily="2" charset="0"/>
                <a:cs typeface="Ramabhadra" pitchFamily="2" charset="0"/>
              </a:rPr>
              <a:t>తటస్థ-గ్రే</a:t>
            </a:r>
            <a:endParaRPr lang="en-US" sz="4800" dirty="0" smtClean="0">
              <a:solidFill>
                <a:schemeClr val="bg1">
                  <a:lumMod val="65000"/>
                </a:schemeClr>
              </a:solidFill>
              <a:latin typeface="Ramabhadra" pitchFamily="2" charset="0"/>
              <a:cs typeface="Ramabhadra" pitchFamily="2" charset="0"/>
            </a:endParaRPr>
          </a:p>
          <a:p>
            <a:pPr algn="just"/>
            <a:r>
              <a:rPr lang="en-US" sz="4400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			</a:t>
            </a:r>
            <a:r>
              <a:rPr lang="en-US" sz="4400" dirty="0" err="1" smtClean="0">
                <a:solidFill>
                  <a:srgbClr val="FFC000"/>
                </a:solidFill>
                <a:latin typeface="Ramabhadra" pitchFamily="2" charset="0"/>
                <a:cs typeface="Ramabhadra" pitchFamily="2" charset="0"/>
              </a:rPr>
              <a:t>మొ.ప్ర.యు</a:t>
            </a:r>
            <a:r>
              <a:rPr lang="en-US" sz="4400" dirty="0" smtClean="0">
                <a:solidFill>
                  <a:srgbClr val="FFC000"/>
                </a:solidFill>
                <a:latin typeface="Ramabhadra" pitchFamily="2" charset="0"/>
                <a:cs typeface="Ramabhadra" pitchFamily="2" charset="0"/>
              </a:rPr>
              <a:t>.</a:t>
            </a:r>
          </a:p>
          <a:p>
            <a:pPr algn="just"/>
            <a:endParaRPr lang="en-US" sz="4400" dirty="0">
              <a:solidFill>
                <a:srgbClr val="FFC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ersails pala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762005"/>
            <a:ext cx="4966424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te-IN" sz="3200" dirty="0" smtClean="0">
                <a:latin typeface="Ramabhadra" pitchFamily="2" charset="0"/>
                <a:cs typeface="Ramabhadra" pitchFamily="2" charset="0"/>
              </a:rPr>
              <a:t>1919 వర్సయిల్స్ శాంతి సమావేశం</a:t>
            </a:r>
            <a:endParaRPr lang="en-US" sz="32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20 వ </a:t>
            </a:r>
            <a:r>
              <a:rPr lang="en-US" sz="6000" dirty="0" err="1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శతాబ్దం</a:t>
            </a:r>
            <a:r>
              <a:rPr lang="en-US" sz="60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…</a:t>
            </a:r>
            <a:endParaRPr lang="en-US" sz="60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ఒకవైపు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తీవ్రమౌతున్న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ఫాసిజం</a:t>
            </a:r>
            <a:endParaRPr lang="en-US" sz="44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మరోవైపు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చిగురిస్తున్న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ప్రజాస్వామ్యం</a:t>
            </a:r>
            <a:endParaRPr lang="en-US" sz="44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పెరుగుతున్న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అక్షరాస్యత,సగటు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ఆయుర్దాయం</a:t>
            </a:r>
            <a:endParaRPr lang="en-US" sz="44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సినిమాల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వంటి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కొత్త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కళల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ఆవిర్భావం</a:t>
            </a:r>
            <a:endParaRPr lang="en-US" sz="44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అభివృద్ధి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చెందుతున్న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సైన్సు</a:t>
            </a:r>
            <a:endParaRPr lang="en-US" sz="4400" dirty="0" smtClean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పరమాణువు,జీవుల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రహస్యాలను</a:t>
            </a:r>
            <a:r>
              <a:rPr lang="en-US" sz="4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చేదించడం</a:t>
            </a:r>
            <a:endParaRPr lang="en-US" sz="4400" dirty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7030A0"/>
          </a:solidFill>
        </p:spPr>
        <p:txBody>
          <a:bodyPr>
            <a:normAutofit/>
          </a:bodyPr>
          <a:lstStyle/>
          <a:p>
            <a:r>
              <a:rPr lang="te-IN" sz="4800" dirty="0" smtClean="0">
                <a:solidFill>
                  <a:srgbClr val="FFFF00"/>
                </a:solidFill>
                <a:latin typeface="Sree Krushnadevaraya" pitchFamily="2" charset="0"/>
                <a:cs typeface="Sree Krushnadevaraya" pitchFamily="2" charset="0"/>
              </a:rPr>
              <a:t>వర్సయిల్స్ ఒప్పందం 1919 జూన్ 28</a:t>
            </a:r>
            <a:endParaRPr lang="en-US" sz="4800" dirty="0">
              <a:solidFill>
                <a:srgbClr val="FFFF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e-IN" sz="3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ప్రపంచ మూడో వంతు జనాభా ని కలిగి ఉన్న  32దేశాల నుండి ప్రతినిధుల బృందాలు హాజరయ్యాయి.</a:t>
            </a:r>
          </a:p>
          <a:p>
            <a:r>
              <a:rPr lang="te-IN" sz="3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విజేతలైన మిత్రరాజ్యాలు కీలక పాత్ర పోషించిన ఈ సమావేశానికి సోషలిస్టు రష్యాను,ఓడిన రాజ్యాలను ఆహ్వానించలేదు.</a:t>
            </a:r>
          </a:p>
          <a:p>
            <a:r>
              <a:rPr lang="te-IN" sz="3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దీంతో ప్రపంచ భవిష్యత్ పై చర్చలు జరుపుతున్న వాళ్ళు ఈ దేశాల సలహాలు,భావాలను పరిగణన లోకి తీసుకోలేకపోయారు.</a:t>
            </a:r>
            <a:endParaRPr lang="en-US" sz="3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  <a:solidFill>
            <a:srgbClr val="FFC000"/>
          </a:solidFill>
        </p:spPr>
        <p:txBody>
          <a:bodyPr/>
          <a:lstStyle/>
          <a:p>
            <a:r>
              <a:rPr lang="te-IN" dirty="0" smtClean="0">
                <a:latin typeface="Ramabhadra" pitchFamily="2" charset="0"/>
                <a:cs typeface="Ramabhadra" pitchFamily="2" charset="0"/>
              </a:rPr>
              <a:t>వర్సయిల్స్ ఒప్పందం</a:t>
            </a:r>
            <a:endParaRPr lang="en-US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te-IN" sz="3300" dirty="0" smtClean="0">
                <a:latin typeface="NTR" pitchFamily="2" charset="0"/>
                <a:cs typeface="NTR" pitchFamily="2" charset="0"/>
              </a:rPr>
              <a:t>యుద్దానికి బాధ్యురాలిగా జర్మనీ ని తీవ్రంగా శిక్షించాలని,మళ్ళీ కోలుకోకుండా దెబ్బ తీయాలని మిత్రదేశాలు భావించాయి.</a:t>
            </a:r>
          </a:p>
          <a:p>
            <a:r>
              <a:rPr lang="te-IN" sz="3300" dirty="0" smtClean="0">
                <a:latin typeface="NTR" pitchFamily="2" charset="0"/>
                <a:cs typeface="NTR" pitchFamily="2" charset="0"/>
              </a:rPr>
              <a:t>దానిపై అనేక భౌగోళిక పరిమితులను,సైనికకోతలను విధించారు.</a:t>
            </a:r>
          </a:p>
          <a:p>
            <a:r>
              <a:rPr lang="te-IN" sz="3300" dirty="0" smtClean="0">
                <a:latin typeface="NTR" pitchFamily="2" charset="0"/>
                <a:cs typeface="NTR" pitchFamily="2" charset="0"/>
              </a:rPr>
              <a:t>ఆఫ్రికా లోని వలసలను,1871 లో గెల్చుకున్న అల్సేస్,లోరైన్ లను వదులుకునేలా చేశారు.</a:t>
            </a:r>
          </a:p>
          <a:p>
            <a:r>
              <a:rPr lang="te-IN" sz="3300" dirty="0" smtClean="0">
                <a:latin typeface="NTR" pitchFamily="2" charset="0"/>
                <a:cs typeface="NTR" pitchFamily="2" charset="0"/>
              </a:rPr>
              <a:t>సైన్యాన్ని 9 లక్షల నుండి 1 లక్ష కు తగ్గించారు;జలాంతర్గాములు అసలొద్దన్నారు;యుద్దనౌకలు 6 కు మించవద్దన్నారు. </a:t>
            </a:r>
          </a:p>
          <a:p>
            <a:r>
              <a:rPr lang="te-IN" sz="3300" dirty="0" smtClean="0">
                <a:latin typeface="NTR" pitchFamily="2" charset="0"/>
                <a:cs typeface="NTR" pitchFamily="2" charset="0"/>
              </a:rPr>
              <a:t>జర్మనీపై 650 కోట్ల పౌండ్ల నష్టపరిహారాన్నివిధించారు.</a:t>
            </a:r>
            <a:endParaRPr lang="en-US" sz="3300" dirty="0">
              <a:latin typeface="NTR" pitchFamily="2" charset="0"/>
              <a:cs typeface="NT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ss_demonstration_in_front_of_the_Reichstag_against_the_Treaty_of_Versaill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4000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జర్మనీ రీచ్ స్టాగ్ వద్ద  ప్రజా నిరసన </a:t>
            </a:r>
            <a:endParaRPr lang="en-US" sz="4000" dirty="0">
              <a:solidFill>
                <a:schemeClr val="bg1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497388" cy="6858000"/>
          </a:xfrm>
          <a:solidFill>
            <a:srgbClr val="002060"/>
          </a:solidFill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</a:p>
          <a:p>
            <a:pPr>
              <a:buNone/>
            </a:pPr>
            <a:r>
              <a:rPr lang="en-US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  </a:t>
            </a:r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వర్సయిల్స్ </a:t>
            </a:r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ఒప్పందం తమను బానిసత్వం లోకి నెడుతున్నదని జర్మనీ ప్రజలు భావించారు.</a:t>
            </a:r>
          </a:p>
          <a:p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దీంతో జర్మనీలో ప్రతిస్పందన ఏర్పడి హిట్లరు,అతడి నాజీ పార్టీ ప్రాభవం లోకి వచ్చాయి.</a:t>
            </a:r>
          </a:p>
          <a:p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కోల్పోయిందంతా తిరిగి పొందాలని కోరుకున్నారు.</a:t>
            </a:r>
          </a:p>
          <a:p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నాజీ ల కింద జర్మనీ తిరిగి వేగంగా పారిశ్రామికీకరణ చెందింది.</a:t>
            </a:r>
          </a:p>
          <a:p>
            <a:r>
              <a:rPr lang="te-IN" sz="28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యుద్ధం వల్లమాత్రమే ఉపయోగం లోకి వచ్చే ఆయుధపరిశ్రమను,అతి పెద్ద సైన్యాన్ని నిర్మించుకుంది</a:t>
            </a:r>
            <a:r>
              <a:rPr lang="te-IN" sz="2800" dirty="0" smtClean="0">
                <a:latin typeface="Ramabhadra" pitchFamily="2" charset="0"/>
                <a:cs typeface="Ramabhadra" pitchFamily="2" charset="0"/>
              </a:rPr>
              <a:t>.</a:t>
            </a:r>
            <a:endParaRPr lang="en-US" sz="2800" dirty="0"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7" name="Content Placeholder 6" descr="hitler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1" y="4"/>
            <a:ext cx="4648200" cy="6857999"/>
          </a:xfrm>
        </p:spPr>
      </p:pic>
      <p:sp>
        <p:nvSpPr>
          <p:cNvPr id="8" name="TextBox 7"/>
          <p:cNvSpPr txBox="1"/>
          <p:nvPr/>
        </p:nvSpPr>
        <p:spPr>
          <a:xfrm>
            <a:off x="5029200" y="4"/>
            <a:ext cx="3276600" cy="7694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4400" dirty="0" smtClean="0">
                <a:latin typeface="Sree Krushnadevaraya" pitchFamily="2" charset="0"/>
                <a:cs typeface="Sree Krushnadevaraya" pitchFamily="2" charset="0"/>
              </a:rPr>
              <a:t>జర్మనీ  సవాలు</a:t>
            </a:r>
            <a:endParaRPr lang="en-US" sz="4400" dirty="0">
              <a:latin typeface="Sree Krushnadevaraya" pitchFamily="2" charset="0"/>
              <a:cs typeface="Sree Krushnadevar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auge of nation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162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3800" y="5562603"/>
            <a:ext cx="3760966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800" dirty="0" err="1" smtClean="0">
                <a:latin typeface="Sree Krushnadevaraya" pitchFamily="2" charset="0"/>
                <a:cs typeface="Sree Krushnadevaraya" pitchFamily="2" charset="0"/>
              </a:rPr>
              <a:t>నానాజాతి</a:t>
            </a:r>
            <a:r>
              <a:rPr lang="en-US" sz="4800" dirty="0" smtClean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4800" dirty="0" err="1" smtClean="0">
                <a:latin typeface="Sree Krushnadevaraya" pitchFamily="2" charset="0"/>
                <a:cs typeface="Sree Krushnadevaraya" pitchFamily="2" charset="0"/>
              </a:rPr>
              <a:t>సమితి</a:t>
            </a:r>
            <a:endParaRPr lang="en-US" sz="4800" dirty="0">
              <a:latin typeface="Sree Krushnadevaraya" pitchFamily="2" charset="0"/>
              <a:cs typeface="Sree Krushnadevar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భవిష్యత్ యుద్ధాల నివారణకు వర్సయిల్స్ ఒప్పందం నానాజాతిసమితి ని ఏర్పాటు చేసింది.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అంతర్జాతీయ ఆరోగ్య,కార్మిక,న్యాయ సంస్థలను దీని కింద ఏర్పాటు చేశారు.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ఆచరణలో నానాజాతిసమితి విఫలమైంది.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రష్యా,జర్మనీ లను సమితిలో చేర్చుకోలేదు.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స్థాపకుడు ఉడ్రో విల్సనే అయినా అమెరికా నే చేరలేదు.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సమితి అత్యున్నత దశ అయిన 1934 నాటికి సైతం 58మందే సభ్యులు.</a:t>
            </a:r>
          </a:p>
          <a:p>
            <a:r>
              <a:rPr lang="te-IN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అంతర్జాతీయ ఒప్పందాలను ఉల్లంఘించకుండా,ఇతర దేశాలపై దండెత్తకుండా జర్మనీ,ఇటలీ లను ఇది ఆపలేక పోయింది. </a:t>
            </a:r>
            <a:endParaRPr lang="en-US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934200" y="1524000"/>
            <a:ext cx="1828800" cy="16764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e-IN" sz="2400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నానాజాతి సమితి వైఫల్యం</a:t>
            </a:r>
            <a:endParaRPr lang="en-US" sz="2400" dirty="0">
              <a:solidFill>
                <a:srgbClr val="00206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497388" cy="6858000"/>
          </a:xfrm>
          <a:solidFill>
            <a:srgbClr val="FFFF00"/>
          </a:solidFill>
        </p:spPr>
        <p:txBody>
          <a:bodyPr/>
          <a:lstStyle/>
          <a:p>
            <a:endParaRPr lang="te-IN" dirty="0" smtClean="0">
              <a:latin typeface="Ramabhadra" pitchFamily="2" charset="0"/>
              <a:cs typeface="Ramabhadra" pitchFamily="2" charset="0"/>
            </a:endParaRPr>
          </a:p>
          <a:p>
            <a:endParaRPr lang="te-IN" sz="28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te-IN" sz="2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రష్యా లో 1917 లొ విప్లవం సంభవించి కమ్యూనిస్టు ప్రభుత్వం ఏర్పడింది.</a:t>
            </a:r>
          </a:p>
          <a:p>
            <a:r>
              <a:rPr lang="te-IN" sz="2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బ్రిటన్ వంటి పాశ్చాత్య పెట్టుబడిదారీ దేశాలు యూరప్ లోనూ ఇలాంటి విప్లవాలే వస్తాయేమోనని భయపడ్డాయి.</a:t>
            </a:r>
          </a:p>
          <a:p>
            <a:r>
              <a:rPr lang="te-IN" sz="2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సోవియట్ సోషలిజానికి వ్యతిరేకంగా నాజీ లను బలపరిచాయి.</a:t>
            </a:r>
          </a:p>
          <a:p>
            <a:r>
              <a:rPr lang="te-IN" sz="2800" b="1" i="1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హిట్లర్ ని సంతృప్తి పరచడం </a:t>
            </a:r>
            <a:r>
              <a:rPr lang="te-IN" sz="28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అనే విధానాన్ని అవలంబించాయి.</a:t>
            </a:r>
            <a:endParaRPr lang="en-US" sz="28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7" name="Content Placeholder 6" descr="bolshivik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0" y="0"/>
            <a:ext cx="4648200" cy="6858000"/>
          </a:xfrm>
        </p:spPr>
      </p:pic>
      <p:sp>
        <p:nvSpPr>
          <p:cNvPr id="9" name="TextBox 8"/>
          <p:cNvSpPr txBox="1"/>
          <p:nvPr/>
        </p:nvSpPr>
        <p:spPr>
          <a:xfrm>
            <a:off x="0" y="0"/>
            <a:ext cx="44958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e-IN" sz="28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         </a:t>
            </a:r>
            <a:r>
              <a:rPr lang="te-IN" sz="32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సామ్యవాదం</a:t>
            </a:r>
            <a:r>
              <a:rPr lang="te-IN" sz="32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,</a:t>
            </a:r>
            <a:r>
              <a:rPr lang="en-US" sz="32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32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రష్యా </a:t>
            </a:r>
            <a:r>
              <a:rPr lang="te-IN" sz="32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పట్ల భయాలు</a:t>
            </a:r>
            <a:endParaRPr lang="en-US" sz="3200" dirty="0">
              <a:solidFill>
                <a:srgbClr val="00206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solidFill>
            <a:srgbClr val="00B0F0"/>
          </a:solidFill>
        </p:spPr>
        <p:txBody>
          <a:bodyPr>
            <a:noAutofit/>
          </a:bodyPr>
          <a:lstStyle/>
          <a:p>
            <a:r>
              <a:rPr lang="te-IN" sz="4800" dirty="0" smtClean="0">
                <a:latin typeface="Sree Krushnadevaraya" pitchFamily="2" charset="0"/>
                <a:cs typeface="Sree Krushnadevaraya" pitchFamily="2" charset="0"/>
              </a:rPr>
              <a:t>రెండు ప్రపంచ యుద్ధాలకు ఉమ్మడి గా గల కారణాలు</a:t>
            </a:r>
            <a:endParaRPr lang="en-US" sz="48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te-IN" sz="5400" dirty="0" smtClean="0">
                <a:latin typeface="Ramabhadra" pitchFamily="2" charset="0"/>
                <a:cs typeface="Ramabhadra" pitchFamily="2" charset="0"/>
              </a:rPr>
              <a:t>దురాక్రమణ పూర్వక జాతీయవాదం</a:t>
            </a:r>
          </a:p>
          <a:p>
            <a:r>
              <a:rPr lang="te-IN" sz="5400" dirty="0" smtClean="0">
                <a:latin typeface="Ramabhadra" pitchFamily="2" charset="0"/>
                <a:cs typeface="Ramabhadra" pitchFamily="2" charset="0"/>
              </a:rPr>
              <a:t>సామ్రాజ్యవాదం</a:t>
            </a:r>
          </a:p>
          <a:p>
            <a:r>
              <a:rPr lang="te-IN" sz="5400" dirty="0" smtClean="0">
                <a:latin typeface="Ramabhadra" pitchFamily="2" charset="0"/>
                <a:cs typeface="Ramabhadra" pitchFamily="2" charset="0"/>
              </a:rPr>
              <a:t>రహస్య ఒప్పందాలు</a:t>
            </a:r>
          </a:p>
          <a:p>
            <a:r>
              <a:rPr lang="te-IN" sz="5400" dirty="0" smtClean="0">
                <a:latin typeface="Ramabhadra" pitchFamily="2" charset="0"/>
                <a:cs typeface="Ramabhadra" pitchFamily="2" charset="0"/>
              </a:rPr>
              <a:t>సైనికవాదం</a:t>
            </a:r>
            <a:endParaRPr lang="en-US" sz="54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chemeClr val="accent3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e-IN" sz="4800" dirty="0" smtClean="0">
                <a:solidFill>
                  <a:srgbClr val="FFFF00"/>
                </a:solidFill>
                <a:latin typeface="Sree Krushnadevaraya" pitchFamily="2" charset="0"/>
                <a:cs typeface="Sree Krushnadevaraya" pitchFamily="2" charset="0"/>
              </a:rPr>
              <a:t>రెం.ప్ర.యు.కి దోహదపడ్డ ప్రత్యేక అంశాలు</a:t>
            </a:r>
            <a:endParaRPr lang="en-US" sz="4800" dirty="0">
              <a:solidFill>
                <a:srgbClr val="FFFF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te-IN" sz="40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వర్సయిల్స్ ఒప్పంద తీవ్రత</a:t>
            </a:r>
          </a:p>
          <a:p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జర్మనీ సవాలు</a:t>
            </a:r>
          </a:p>
          <a:p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నానాజాతి సమితి వైఫల్యం</a:t>
            </a:r>
          </a:p>
          <a:p>
            <a:r>
              <a:rPr lang="te-IN" sz="4800" dirty="0" smtClean="0">
                <a:latin typeface="Ramabhadra" pitchFamily="2" charset="0"/>
                <a:cs typeface="Ramabhadra" pitchFamily="2" charset="0"/>
              </a:rPr>
              <a:t>సామ్యవాదం పట్ల,రష్యా పట్ల భయాలు</a:t>
            </a:r>
            <a:endParaRPr lang="en-US" sz="48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te-IN" sz="5400" dirty="0" smtClean="0">
                <a:solidFill>
                  <a:srgbClr val="FFFF00"/>
                </a:solidFill>
                <a:latin typeface="Sree Krushnadevaraya" pitchFamily="2" charset="0"/>
                <a:cs typeface="Sree Krushnadevaraya" pitchFamily="2" charset="0"/>
              </a:rPr>
              <a:t>రెం.ప్ర.యు. -విరుద్ధ కూటములు</a:t>
            </a:r>
            <a:endParaRPr lang="en-US" sz="5400" dirty="0">
              <a:solidFill>
                <a:srgbClr val="FFFF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71605"/>
            <a:ext cx="4497388" cy="609599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te-IN" sz="2800" b="0" dirty="0" smtClean="0">
                <a:latin typeface="Ramabhadra" pitchFamily="2" charset="0"/>
                <a:cs typeface="Ramabhadra" pitchFamily="2" charset="0"/>
              </a:rPr>
              <a:t>మిత్ర రాజ్యాలు</a:t>
            </a:r>
            <a:endParaRPr lang="en-US" sz="2800" b="0" dirty="0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981200"/>
            <a:ext cx="4497388" cy="4876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1371600"/>
            <a:ext cx="4648200" cy="6096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 algn="ctr"/>
            <a:r>
              <a:rPr lang="te-IN" sz="3200" b="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కేంద్ర(అక్ష) రాజ్యాలు</a:t>
            </a:r>
            <a:endParaRPr lang="en-US" sz="3200" b="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0" y="1981205"/>
            <a:ext cx="4648200" cy="48767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2209800"/>
            <a:ext cx="4495800" cy="46482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e-IN" sz="5400" dirty="0" smtClean="0">
                <a:solidFill>
                  <a:schemeClr val="tx1"/>
                </a:solidFill>
                <a:latin typeface="Ramabhadra" pitchFamily="2" charset="0"/>
                <a:cs typeface="Ramabhadra" pitchFamily="2" charset="0"/>
              </a:rPr>
              <a:t>బ్రిటన్</a:t>
            </a:r>
          </a:p>
          <a:p>
            <a:pPr algn="ctr"/>
            <a:r>
              <a:rPr lang="te-IN" sz="5400" dirty="0" smtClean="0">
                <a:solidFill>
                  <a:schemeClr val="tx1"/>
                </a:solidFill>
                <a:latin typeface="Ramabhadra" pitchFamily="2" charset="0"/>
                <a:cs typeface="Ramabhadra" pitchFamily="2" charset="0"/>
              </a:rPr>
              <a:t>ఫ్రాన్స్</a:t>
            </a:r>
          </a:p>
          <a:p>
            <a:pPr algn="ctr"/>
            <a:r>
              <a:rPr lang="te-IN" sz="5400" dirty="0" smtClean="0">
                <a:solidFill>
                  <a:schemeClr val="tx1"/>
                </a:solidFill>
                <a:latin typeface="Ramabhadra" pitchFamily="2" charset="0"/>
                <a:cs typeface="Ramabhadra" pitchFamily="2" charset="0"/>
              </a:rPr>
              <a:t>అమెరికా</a:t>
            </a:r>
          </a:p>
          <a:p>
            <a:pPr algn="ctr"/>
            <a:r>
              <a:rPr lang="te-IN" sz="5400" dirty="0" smtClean="0">
                <a:solidFill>
                  <a:schemeClr val="tx1"/>
                </a:solidFill>
                <a:latin typeface="Ramabhadra" pitchFamily="2" charset="0"/>
                <a:cs typeface="Ramabhadra" pitchFamily="2" charset="0"/>
              </a:rPr>
              <a:t>చైనా,రష్యా</a:t>
            </a:r>
            <a:endParaRPr lang="en-US" sz="5400" dirty="0">
              <a:solidFill>
                <a:schemeClr val="tx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4419600" y="2209800"/>
            <a:ext cx="4495800" cy="46482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e-IN" sz="60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జర్మనీ</a:t>
            </a:r>
          </a:p>
          <a:p>
            <a:pPr algn="ctr"/>
            <a:r>
              <a:rPr lang="te-IN" sz="60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ఇటలీ</a:t>
            </a:r>
          </a:p>
          <a:p>
            <a:pPr algn="ctr"/>
            <a:r>
              <a:rPr lang="te-IN" sz="60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జపాన్</a:t>
            </a:r>
            <a:endParaRPr lang="en-US" sz="60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6172200" y="1981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981200" y="1981200"/>
            <a:ext cx="484632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4724400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endParaRPr lang="en-US" sz="54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తొలి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సారిగా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మహిళలకు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ఓటు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హక్కు</a:t>
            </a:r>
            <a:r>
              <a:rPr lang="en-US" sz="54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latin typeface="Ramabhadra" pitchFamily="2" charset="0"/>
                <a:cs typeface="Ramabhadra" pitchFamily="2" charset="0"/>
              </a:rPr>
              <a:t>లభించడం</a:t>
            </a:r>
            <a:endParaRPr lang="en-US" sz="5400" dirty="0" smtClean="0">
              <a:latin typeface="Ramabhadra" pitchFamily="2" charset="0"/>
              <a:cs typeface="Ramabhadra" pitchFamily="2" charset="0"/>
            </a:endParaRPr>
          </a:p>
          <a:p>
            <a:endParaRPr lang="en-US" sz="5400" dirty="0" smtClean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1918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బ్రిటన్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లో</a:t>
            </a:r>
            <a:r>
              <a:rPr lang="en-US" sz="54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..</a:t>
            </a:r>
            <a:endParaRPr lang="en-US" sz="54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5" name="Content Placeholder 4" descr="Annie_Kenney_and_Christabel_Pankhurst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24400" y="4"/>
            <a:ext cx="44196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e-IN" sz="6000" dirty="0" smtClean="0">
                <a:solidFill>
                  <a:srgbClr val="002060"/>
                </a:solidFill>
                <a:latin typeface="Sree Krushnadevaraya" pitchFamily="2" charset="0"/>
                <a:cs typeface="Sree Krushnadevaraya" pitchFamily="2" charset="0"/>
              </a:rPr>
              <a:t>రెం.ప్ర.యు. తక్షణ కారణం</a:t>
            </a:r>
            <a:endParaRPr lang="en-US" sz="6000" dirty="0">
              <a:solidFill>
                <a:srgbClr val="00206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219200"/>
            <a:ext cx="4497388" cy="5638800"/>
          </a:xfrm>
          <a:solidFill>
            <a:srgbClr val="002060"/>
          </a:solidFill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endParaRPr lang="te-IN" dirty="0" smtClean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  <a:p>
            <a:pPr>
              <a:buFont typeface="Wingdings" pitchFamily="2" charset="2"/>
              <a:buChar char="§"/>
            </a:pPr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వర్సయిల్స్ ఒప్పందం 95 శాతం జర్మన్లు గల ప్రాంతం లొ డాంజింగ్ రేవు పట్టణాన్ని సృష్టించి నానాజాతి సమితి నియంత్రణ లో ఉంచి పోలండ్ కు అప్పగించింది.</a:t>
            </a:r>
          </a:p>
          <a:p>
            <a:pPr>
              <a:buFont typeface="Wingdings" pitchFamily="2" charset="2"/>
              <a:buChar char="§"/>
            </a:pPr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దాన్ని జర్మనీ కి అప్పగించాలని హిట్లర్ కోరాడు.</a:t>
            </a:r>
          </a:p>
          <a:p>
            <a:pPr>
              <a:buFont typeface="Wingdings" pitchFamily="2" charset="2"/>
              <a:buChar char="§"/>
            </a:pPr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అందుకు పోలండ్ నిరాకరించడం తో 1939 september 1న పోలండ్ పై దండెత్తాడు.(పోలండ్ కు బ్రిటన్ తోసైనిక ఒప్పందముంది)</a:t>
            </a:r>
            <a:endParaRPr lang="en-US" sz="2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7" name="Content Placeholder 6" descr="danging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1" y="1219200"/>
            <a:ext cx="4648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4800" dirty="0" smtClean="0">
                <a:latin typeface="Ponnala" pitchFamily="2" charset="0"/>
                <a:ea typeface="Ponnala" pitchFamily="2" charset="0"/>
                <a:cs typeface="Ponnala" pitchFamily="2" charset="0"/>
              </a:rPr>
              <a:t>ప్రపంచ యుద్ధాల పరిణామాలు</a:t>
            </a:r>
            <a:endParaRPr lang="en-US" sz="4800" dirty="0"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pic>
        <p:nvPicPr>
          <p:cNvPr id="7" name="Content Placeholder 6" descr="jerman richstog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" y="1447800"/>
            <a:ext cx="4364476" cy="5410200"/>
          </a:xfrm>
        </p:spPr>
      </p:pic>
      <p:pic>
        <p:nvPicPr>
          <p:cNvPr id="8" name="Content Placeholder 7" descr="leningrad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43405" y="1447805"/>
            <a:ext cx="4800599" cy="5410199"/>
          </a:xfrm>
        </p:spPr>
      </p:pic>
      <p:sp>
        <p:nvSpPr>
          <p:cNvPr id="9" name="TextBox 8"/>
          <p:cNvSpPr txBox="1"/>
          <p:nvPr/>
        </p:nvSpPr>
        <p:spPr>
          <a:xfrm>
            <a:off x="1295400" y="6096005"/>
            <a:ext cx="2286000" cy="58477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e-IN" sz="32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రీచ్ స్టాగ్</a:t>
            </a:r>
            <a:endParaRPr lang="en-US" sz="32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1" y="6019805"/>
            <a:ext cx="2362200" cy="6463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e-IN" sz="3600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లెనిన్ గ్రాడ్</a:t>
            </a:r>
            <a:endParaRPr lang="en-US" sz="3600" dirty="0">
              <a:solidFill>
                <a:srgbClr val="FF00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tm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48200" cy="3505200"/>
          </a:xfrm>
          <a:prstGeom prst="rect">
            <a:avLst/>
          </a:prstGeom>
        </p:spPr>
      </p:pic>
      <p:pic>
        <p:nvPicPr>
          <p:cNvPr id="3" name="Picture 2" descr="b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0"/>
            <a:ext cx="4495800" cy="3505200"/>
          </a:xfrm>
          <a:prstGeom prst="rect">
            <a:avLst/>
          </a:prstGeom>
        </p:spPr>
      </p:pic>
      <p:pic>
        <p:nvPicPr>
          <p:cNvPr id="4" name="Picture 3" descr="c camp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0"/>
            <a:ext cx="4495800" cy="3352800"/>
          </a:xfrm>
          <a:prstGeom prst="rect">
            <a:avLst/>
          </a:prstGeom>
        </p:spPr>
      </p:pic>
      <p:pic>
        <p:nvPicPr>
          <p:cNvPr id="5" name="Picture 4" descr="Chinese_civilians_to_be_buried_aliv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05200"/>
            <a:ext cx="46482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549894" cy="3452635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vert="wordArtVert" wrap="square" rtlCol="0">
            <a:spAutoFit/>
          </a:bodyPr>
          <a:lstStyle/>
          <a:p>
            <a:pPr algn="ctr"/>
            <a:r>
              <a:rPr lang="te-IN" sz="2000" dirty="0" smtClean="0">
                <a:solidFill>
                  <a:srgbClr val="FFFF00"/>
                </a:solidFill>
              </a:rPr>
              <a:t>FAT MAN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6" y="6248404"/>
            <a:ext cx="1762021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e-IN" sz="24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చైనా లొ జపాన్</a:t>
            </a:r>
            <a:endParaRPr lang="en-US" sz="24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86600" y="6096004"/>
            <a:ext cx="1265090" cy="46166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te-IN" sz="24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హోలోకాస్ట్</a:t>
            </a:r>
            <a:endParaRPr lang="en-US" sz="24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pan-surrenders-world-war-2-ends-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3"/>
            <a:ext cx="9144000" cy="6845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6" y="6400800"/>
            <a:ext cx="3203121" cy="523220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ముందు,తర్వాత ..నాగసాకి</a:t>
            </a:r>
            <a:endParaRPr lang="en-US" sz="2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00px-Tokyo_kushu_1945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6400800"/>
            <a:ext cx="1518364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te-IN" sz="2800" dirty="0" smtClean="0">
                <a:solidFill>
                  <a:srgbClr val="FF0000"/>
                </a:solidFill>
              </a:rPr>
              <a:t>హిరోషిమా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te-IN" sz="6600" b="1" dirty="0" smtClean="0">
                <a:latin typeface="Sree Krushnadevaraya" pitchFamily="2" charset="0"/>
                <a:cs typeface="Sree Krushnadevaraya" pitchFamily="2" charset="0"/>
              </a:rPr>
              <a:t>మరణాలు</a:t>
            </a:r>
            <a:r>
              <a:rPr lang="te-IN" sz="6600" b="1" dirty="0" smtClean="0">
                <a:latin typeface="Sree Krushnadevaraya" pitchFamily="2" charset="0"/>
                <a:cs typeface="Sree Krushnadevaraya" pitchFamily="2" charset="0"/>
              </a:rPr>
              <a:t>,</a:t>
            </a:r>
            <a:r>
              <a:rPr lang="en-US" sz="6600" b="1" dirty="0" smtClean="0"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te-IN" sz="6600" b="1" dirty="0" smtClean="0">
                <a:latin typeface="Sree Krushnadevaraya" pitchFamily="2" charset="0"/>
                <a:cs typeface="Sree Krushnadevaraya" pitchFamily="2" charset="0"/>
              </a:rPr>
              <a:t>విధ్వంసం</a:t>
            </a:r>
            <a:endParaRPr lang="en-US" sz="6600" b="1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5410200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ముoదెన్నడూ చూడనంత విధ్వంసం,మరణాలు</a:t>
            </a:r>
          </a:p>
          <a:p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మొ.ప్ర.యు.లొ కోటి మంది సైనికులు (75వేల భారతీయ సైనికులు కూడా) చనిపోయారు</a:t>
            </a:r>
          </a:p>
          <a:p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రెం.ప్ర.యు. లొ 2.2 నుండి 2.5 కోట్లమంది సైనికులు,</a:t>
            </a:r>
          </a:p>
          <a:p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4 నుండి5.2 కోట్ల మంది పౌరులు చనిపోయారు(హోలో కాస్ట్,నాగసాకి,హిరోషిమా)</a:t>
            </a:r>
          </a:p>
          <a:p>
            <a:r>
              <a:rPr lang="te-IN" sz="36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అణుబాంబుల వల్ల లుకేమియా,క్యాన్సర్ ల వంటి సమస్యలు దశాబ్దాలపాటు...</a:t>
            </a:r>
          </a:p>
          <a:p>
            <a:endParaRPr lang="en-US" sz="36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4800" dirty="0" smtClean="0">
                <a:latin typeface="Sree Krushnadevaraya" pitchFamily="2" charset="0"/>
                <a:cs typeface="Sree Krushnadevaraya" pitchFamily="2" charset="0"/>
              </a:rPr>
              <a:t>ప్రజాస్వామ్య సూత్రాల పునరుద్ఘాటన</a:t>
            </a:r>
            <a:endParaRPr lang="en-US" sz="4800" dirty="0"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4953000" cy="5486400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అధికారం ప్రజాస్వామ్యబద్ధం గా ఉండాల్సిన అవసరాన్ని అoదరూ గుర్తించారు.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మొ.ప్ర.యు.తో పాటే అనేక సామ్రాజ్యాలు అంతమయ్యాయి.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(ఆస్ట్రోహంగేరియన్,ఓట్టోమాన్,రష్యన్,జర్మన్ సామ్రాజ్యాలు..)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ఈ యుద్ధానంతరం వలసల స్వాతంత్రానికి సిద్ధాంతపరమైన అంగీకారం మొదలైంది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రెం.ప్ర.యు.తర్వాతఅనేక వలసలు స్వాతంత్ర్యం పొందటం మొదలయింది.</a:t>
            </a:r>
            <a:endParaRPr lang="en-US" sz="2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9" name="Content Placeholder 8" descr="Salt_satyagraha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953000" y="1371600"/>
            <a:ext cx="4191000" cy="5486400"/>
          </a:xfrm>
        </p:spPr>
      </p:pic>
      <p:sp>
        <p:nvSpPr>
          <p:cNvPr id="10" name="TextBox 9"/>
          <p:cNvSpPr txBox="1"/>
          <p:nvPr/>
        </p:nvSpPr>
        <p:spPr>
          <a:xfrm>
            <a:off x="6400800" y="6172200"/>
            <a:ext cx="2513830" cy="52322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te-IN" sz="2800" dirty="0" smtClean="0">
                <a:solidFill>
                  <a:srgbClr val="FF0000"/>
                </a:solidFill>
              </a:rPr>
              <a:t>ఉప్పు సత్యాగ్రహం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"/>
            <a:ext cx="9144000" cy="1417639"/>
          </a:xfrm>
          <a:solidFill>
            <a:schemeClr val="accent5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e-IN" sz="5400" b="1" dirty="0" smtClean="0">
                <a:solidFill>
                  <a:schemeClr val="bg1"/>
                </a:solidFill>
                <a:latin typeface="Sree Krushnadevaraya" pitchFamily="2" charset="0"/>
                <a:cs typeface="Sree Krushnadevaraya" pitchFamily="2" charset="0"/>
              </a:rPr>
              <a:t>అధికార సమతౌల్యం లో మార్పు</a:t>
            </a:r>
            <a:endParaRPr lang="en-US" sz="5400" b="1" dirty="0">
              <a:solidFill>
                <a:schemeClr val="bg1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371600"/>
            <a:ext cx="4497388" cy="5486400"/>
          </a:xfrm>
          <a:solidFill>
            <a:schemeClr val="tx2"/>
          </a:solidFill>
        </p:spPr>
        <p:txBody>
          <a:bodyPr>
            <a:noAutofit/>
          </a:bodyPr>
          <a:lstStyle/>
          <a:p>
            <a:endParaRPr lang="te-IN" sz="40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సామ్రాజ్యాల అంతం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మధ్య,తూర్పు యూరప్ ప్రాంతాల పునర్విభజన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వలసలు విముక్తమవడం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ప్రపంచ పటం రూపురేఖల మార్పు</a:t>
            </a:r>
            <a:endParaRPr lang="en-US" sz="40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8" name="Content Placeholder 7" descr="balanc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495800" y="1371600"/>
            <a:ext cx="46482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కాల</a:t>
            </a:r>
            <a:r>
              <a:rPr lang="en-US" sz="6000" dirty="0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Sree Krushnadevaraya" pitchFamily="2" charset="0"/>
                <a:cs typeface="Sree Krushnadevaraya" pitchFamily="2" charset="0"/>
              </a:rPr>
              <a:t>పట్టిక</a:t>
            </a:r>
            <a:endParaRPr lang="en-US" sz="6000" dirty="0">
              <a:solidFill>
                <a:srgbClr val="FF000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మొ.ప్ర.యు.ప్రారంభం</a:t>
            </a:r>
            <a:r>
              <a:rPr lang="en-US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		</a:t>
            </a:r>
            <a:r>
              <a:rPr lang="en-US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ఆగస్టు</a:t>
            </a:r>
            <a:r>
              <a:rPr lang="en-US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1,1914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రష్యా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విప్లవం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			1917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మొ.ప్ర.యు.ముగింపు</a:t>
            </a:r>
            <a:r>
              <a:rPr lang="en-US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		1918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వర్సయిల్స్</a:t>
            </a:r>
            <a:r>
              <a:rPr lang="en-US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ఒప్పందం</a:t>
            </a:r>
            <a:r>
              <a:rPr lang="en-US" dirty="0" smtClean="0">
                <a:solidFill>
                  <a:srgbClr val="C00000"/>
                </a:solidFill>
                <a:latin typeface="Ramabhadra" pitchFamily="2" charset="0"/>
                <a:cs typeface="Ramabhadra" pitchFamily="2" charset="0"/>
              </a:rPr>
              <a:t>		1919</a:t>
            </a:r>
          </a:p>
          <a:p>
            <a:r>
              <a:rPr lang="en-US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నానాజాతిసమితి</a:t>
            </a:r>
            <a:r>
              <a:rPr lang="en-US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		</a:t>
            </a:r>
            <a:r>
              <a:rPr lang="en-US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	1919</a:t>
            </a:r>
            <a:endParaRPr lang="en-US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dirty="0" err="1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జర్మనీ</a:t>
            </a:r>
            <a:r>
              <a:rPr lang="en-US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లో</a:t>
            </a:r>
            <a:r>
              <a:rPr lang="en-US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హిట్లర్</a:t>
            </a:r>
            <a:r>
              <a:rPr lang="en-US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ప్రాభవం</a:t>
            </a:r>
            <a:r>
              <a:rPr lang="en-US" dirty="0" smtClean="0">
                <a:solidFill>
                  <a:srgbClr val="00B0F0"/>
                </a:solidFill>
                <a:latin typeface="Ramabhadra" pitchFamily="2" charset="0"/>
                <a:cs typeface="Ramabhadra" pitchFamily="2" charset="0"/>
              </a:rPr>
              <a:t>	1933</a:t>
            </a:r>
          </a:p>
          <a:p>
            <a:r>
              <a:rPr lang="en-US" dirty="0" err="1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రెం.ప్ర.యు.ఆరంభం</a:t>
            </a:r>
            <a:r>
              <a:rPr lang="en-US" dirty="0" smtClean="0">
                <a:solidFill>
                  <a:srgbClr val="002060"/>
                </a:solidFill>
                <a:latin typeface="Ramabhadra" pitchFamily="2" charset="0"/>
                <a:cs typeface="Ramabhadra" pitchFamily="2" charset="0"/>
              </a:rPr>
              <a:t>		1939</a:t>
            </a:r>
          </a:p>
          <a:p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రష్యా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పై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జర్మనీ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dirty="0" err="1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దండెత్తడం</a:t>
            </a:r>
            <a:r>
              <a:rPr lang="en-US" dirty="0" smtClean="0">
                <a:solidFill>
                  <a:srgbClr val="7030A0"/>
                </a:solidFill>
                <a:latin typeface="Ramabhadra" pitchFamily="2" charset="0"/>
                <a:cs typeface="Ramabhadra" pitchFamily="2" charset="0"/>
              </a:rPr>
              <a:t>	1942</a:t>
            </a:r>
          </a:p>
          <a:p>
            <a:r>
              <a:rPr lang="en-US" dirty="0" err="1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రెం.ప్ర.యు.ముగింపు</a:t>
            </a:r>
            <a:r>
              <a:rPr lang="en-US" dirty="0" smtClean="0">
                <a:solidFill>
                  <a:srgbClr val="FF0000"/>
                </a:solidFill>
                <a:latin typeface="Ramabhadra" pitchFamily="2" charset="0"/>
                <a:cs typeface="Ramabhadra" pitchFamily="2" charset="0"/>
              </a:rPr>
              <a:t>		1945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ఐ.రా.స</a:t>
            </a:r>
            <a:r>
              <a:rPr lang="en-US" dirty="0" smtClean="0">
                <a:solidFill>
                  <a:srgbClr val="0070C0"/>
                </a:solidFill>
                <a:latin typeface="Ramabhadra" pitchFamily="2" charset="0"/>
                <a:cs typeface="Ramabhadra" pitchFamily="2" charset="0"/>
              </a:rPr>
              <a:t>.				1945</a:t>
            </a:r>
            <a:r>
              <a:rPr lang="en-US" sz="2800" dirty="0" smtClean="0">
                <a:latin typeface="Ramabhadra" pitchFamily="2" charset="0"/>
                <a:cs typeface="Ramabhadra" pitchFamily="2" charset="0"/>
              </a:rPr>
              <a:t>				</a:t>
            </a:r>
            <a:endParaRPr lang="en-US" sz="2800" dirty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ప్రపంచవ్యాప్తంగా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వందకు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పైగా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దేశాలకు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స్వాతంత్ర్యం</a:t>
            </a:r>
            <a:endParaRPr lang="en-US" sz="41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గొప్ప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ప్రయోగాల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కాలం</a:t>
            </a:r>
            <a:endParaRPr lang="en-US" sz="41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ఉదారవాదం,ప్రజాస్వామ్యం,పెట్టుబడిదారీ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విధానం,కమ్యూనిజం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….</a:t>
            </a:r>
          </a:p>
          <a:p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తీవ్ర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ఆర్ధికమాంద్యం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</a:p>
          <a:p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రెండు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ప్రపంచ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యుద్ధాలు</a:t>
            </a:r>
            <a:endParaRPr lang="en-US" sz="4100" dirty="0" smtClean="0">
              <a:latin typeface="Ramabhadra" pitchFamily="2" charset="0"/>
              <a:cs typeface="Ramabhadra" pitchFamily="2" charset="0"/>
            </a:endParaRPr>
          </a:p>
          <a:p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20 వ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శతాబ్దం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ఎన్నో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ఆశలు,ప్రయోగాలు,ప్రమాదకర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పరిణామాల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 </a:t>
            </a:r>
            <a:r>
              <a:rPr lang="en-US" sz="4100" dirty="0" err="1" smtClean="0">
                <a:latin typeface="Ramabhadra" pitchFamily="2" charset="0"/>
                <a:cs typeface="Ramabhadra" pitchFamily="2" charset="0"/>
              </a:rPr>
              <a:t>సమ్మేళనం</a:t>
            </a:r>
            <a:r>
              <a:rPr lang="en-US" sz="4100" dirty="0" smtClean="0">
                <a:latin typeface="Ramabhadra" pitchFamily="2" charset="0"/>
                <a:cs typeface="Ramabhadra" pitchFamily="2" charset="0"/>
              </a:rPr>
              <a:t>!</a:t>
            </a:r>
            <a:endParaRPr lang="en-US" sz="4100" dirty="0" smtClean="0"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te-IN" sz="5400" dirty="0" smtClean="0">
                <a:latin typeface="Sree Krushnadevaraya" pitchFamily="2" charset="0"/>
                <a:cs typeface="Sree Krushnadevaraya" pitchFamily="2" charset="0"/>
              </a:rPr>
              <a:t>అంతర్జాతీయ సంస్థలు</a:t>
            </a:r>
            <a:endParaRPr lang="en-US" sz="54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7" name="Content Placeholder 6" descr="uno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648200" cy="5715000"/>
          </a:xfrm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143000"/>
            <a:ext cx="4498975" cy="5715000"/>
          </a:xfrm>
          <a:solidFill>
            <a:srgbClr val="002060"/>
          </a:solidFill>
        </p:spPr>
        <p:txBody>
          <a:bodyPr>
            <a:normAutofit/>
          </a:bodyPr>
          <a:lstStyle/>
          <a:p>
            <a:endParaRPr lang="te-IN" sz="4000" dirty="0" smtClean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శాంతిని నెలకొల్పడం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మానవ హక్కులను కాపాడటం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అంతర్జాతీయ చట్టాల్నిగౌరవించడం</a:t>
            </a:r>
          </a:p>
          <a:p>
            <a:r>
              <a:rPr lang="te-IN" sz="4000" dirty="0" smtClean="0">
                <a:solidFill>
                  <a:srgbClr val="FFFF00"/>
                </a:solidFill>
                <a:latin typeface="Ramabhadra" pitchFamily="2" charset="0"/>
                <a:cs typeface="Ramabhadra" pitchFamily="2" charset="0"/>
              </a:rPr>
              <a:t>సామాజిక ప్రగతిని ప్రోత్సహించడం</a:t>
            </a:r>
            <a:endParaRPr lang="en-US" sz="4000" dirty="0">
              <a:solidFill>
                <a:srgbClr val="FFFF00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324605"/>
            <a:ext cx="3424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3200" dirty="0" smtClean="0">
                <a:latin typeface="NTR" pitchFamily="2" charset="0"/>
                <a:cs typeface="NTR" pitchFamily="2" charset="0"/>
              </a:rPr>
              <a:t>ఐక్యరాజ్యసమితి</a:t>
            </a:r>
            <a:endParaRPr lang="en-US" sz="3200" dirty="0">
              <a:latin typeface="NTR" pitchFamily="2" charset="0"/>
              <a:cs typeface="NT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_ILO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505200"/>
            <a:ext cx="4800600" cy="3352800"/>
          </a:xfrm>
          <a:prstGeom prst="rect">
            <a:avLst/>
          </a:prstGeom>
        </p:spPr>
      </p:pic>
      <p:pic>
        <p:nvPicPr>
          <p:cNvPr id="3" name="Picture 2" descr="unesc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343400" cy="3429000"/>
          </a:xfrm>
          <a:prstGeom prst="rect">
            <a:avLst/>
          </a:prstGeom>
        </p:spPr>
      </p:pic>
      <p:pic>
        <p:nvPicPr>
          <p:cNvPr id="6" name="Picture 5" descr="unicef-logo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0"/>
            <a:ext cx="4800600" cy="3429000"/>
          </a:xfrm>
          <a:prstGeom prst="rect">
            <a:avLst/>
          </a:prstGeom>
        </p:spPr>
      </p:pic>
      <p:pic>
        <p:nvPicPr>
          <p:cNvPr id="7" name="Picture 6" descr="World Health Organisation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4343400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43006" y="6324600"/>
            <a:ext cx="25560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e-IN" sz="4000" dirty="0" smtClean="0">
                <a:solidFill>
                  <a:srgbClr val="FF0000"/>
                </a:solidFill>
              </a:rPr>
              <a:t>W.H.O</a:t>
            </a:r>
            <a:r>
              <a:rPr lang="te-IN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267200" y="3429003"/>
            <a:ext cx="4876800" cy="158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762000"/>
            <a:ext cx="4800600" cy="6096000"/>
          </a:xfrm>
          <a:solidFill>
            <a:srgbClr val="00B050"/>
          </a:solidFill>
        </p:spPr>
        <p:txBody>
          <a:bodyPr>
            <a:normAutofit/>
          </a:bodyPr>
          <a:lstStyle/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1971 </a:t>
            </a:r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నవంబరు 3 నుండి 16 వరకు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దాదాపు 13 వేల మంది చనిపోయారు.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 14 వేల మంది గాయపడ్డారు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90 నుండి 93 వేల మంది పాక్ సైనికులు బందీలయ్యారు</a:t>
            </a:r>
          </a:p>
          <a:p>
            <a:endParaRPr lang="en-US" sz="2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en-US" sz="4800" dirty="0" smtClean="0">
                <a:latin typeface="Sree Krushnadevaraya" pitchFamily="2" charset="0"/>
                <a:cs typeface="Sree Krushnadevaraya" pitchFamily="2" charset="0"/>
              </a:rPr>
              <a:t>1971</a:t>
            </a:r>
            <a:r>
              <a:rPr lang="te-IN" sz="4800" dirty="0" smtClean="0">
                <a:latin typeface="Sree Krushnadevaraya" pitchFamily="2" charset="0"/>
                <a:cs typeface="Sree Krushnadevaraya" pitchFamily="2" charset="0"/>
              </a:rPr>
              <a:t> భారత్-పాక్ యుద్ధము</a:t>
            </a:r>
            <a:endParaRPr lang="en-US" sz="4800" dirty="0">
              <a:latin typeface="Sree Krushnadevaraya" pitchFamily="2" charset="0"/>
              <a:cs typeface="Sree Krushnadevaraya" pitchFamily="2" charset="0"/>
            </a:endParaRPr>
          </a:p>
        </p:txBody>
      </p:sp>
      <p:pic>
        <p:nvPicPr>
          <p:cNvPr id="7" name="Content Placeholder 6" descr="T-55_tanks_in_the_Bangladesh_Liberation_War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0" y="3657600"/>
            <a:ext cx="4495800" cy="3200400"/>
          </a:xfrm>
        </p:spPr>
      </p:pic>
      <p:pic>
        <p:nvPicPr>
          <p:cNvPr id="8" name="Picture 7" descr="bangla ma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762000"/>
            <a:ext cx="4648200" cy="3810000"/>
          </a:xfrm>
          <a:prstGeom prst="rect">
            <a:avLst/>
          </a:prstGeom>
        </p:spPr>
      </p:pic>
      <p:pic>
        <p:nvPicPr>
          <p:cNvPr id="9" name="Picture 8" descr="india w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4495800"/>
            <a:ext cx="4648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0"/>
            <a:ext cx="4497388" cy="6858000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P</a:t>
            </a:r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age no.178,181 ల లోని గ్రాఫ్ లు చూసి కొన్ని ప్రశ్నలు తయారు చెయ్యండి..జవాబులివ్వండి.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వర్సయిల్స్ సంధి లోనే రెం.ప్ర.యు.బీజాలున్నాయి-వ్యాఖ్యానించండి.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‘హిట్లర్ ని సంతృప్తి పరచడం’ అన్న విధానం పట్ల మీ అభిప్రాయం?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ఆయుధ పరిశ్రమలు,అతి పెద్ద సైన్యాలు ఇప్పుడు కూడా చాలా దేశాల్లో ఉన్నాయి-సమంజసమా?</a:t>
            </a:r>
          </a:p>
          <a:p>
            <a:r>
              <a:rPr lang="te-IN" sz="2800" dirty="0" smtClean="0">
                <a:solidFill>
                  <a:schemeClr val="bg1"/>
                </a:solidFill>
                <a:latin typeface="Ramabhadra" pitchFamily="2" charset="0"/>
                <a:cs typeface="Ramabhadra" pitchFamily="2" charset="0"/>
              </a:rPr>
              <a:t>భారతదేశ సైనిక ఖర్చు ఏడాదికెంత?ఇంత అవసరమా?చర్చించండి.  </a:t>
            </a:r>
          </a:p>
          <a:p>
            <a:endParaRPr lang="en-US" sz="2800" dirty="0">
              <a:solidFill>
                <a:schemeClr val="bg1"/>
              </a:solidFill>
              <a:latin typeface="Ramabhadra" pitchFamily="2" charset="0"/>
              <a:cs typeface="Ramabhadra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0"/>
            <a:ext cx="4648200" cy="6858000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పారిశ్రామిక </a:t>
            </a:r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పెట్టుబడిదారీ విధానం ప్రభావాన్ని వివరించండి.</a:t>
            </a:r>
          </a:p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20 వ శతాబ్దం ఏమని వర్ణించబడింది? ఎందుకు?</a:t>
            </a:r>
          </a:p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యుద్ధ భయం లేని ప్రపంచం కోసం మీరిచ్చే సూచనలు..?</a:t>
            </a:r>
          </a:p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‘అధికార కేంద్రాలు’ నేటికీ ప్రపంచం లొ ఉన్నాయా?..</a:t>
            </a:r>
          </a:p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మహిళలకు ఓటు హక్కు కోసం సుదీర్ఘ పోరాటం అవసరమయింది.ప్రస్తుతo  స్త్రీ లకు సమాన హక్కులున్నాయా?..</a:t>
            </a:r>
          </a:p>
          <a:p>
            <a:r>
              <a:rPr lang="te-IN" sz="28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ప్రపంచ యుద్ధాలకు,స్త్రీలకు ఓటు హక్కు రావడానికి  గల సంబంధాన్ని కనుగొనండి</a:t>
            </a:r>
            <a:r>
              <a:rPr lang="te-IN" sz="2800" dirty="0" smtClean="0">
                <a:latin typeface="NTR" pitchFamily="2" charset="0"/>
                <a:cs typeface="NTR" pitchFamily="2" charset="0"/>
              </a:rPr>
              <a:t>.</a:t>
            </a:r>
          </a:p>
          <a:p>
            <a:endParaRPr lang="en-US" sz="2800" dirty="0">
              <a:latin typeface="NTR" pitchFamily="2" charset="0"/>
              <a:cs typeface="NT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D:\9 CLASS NEW\9.13\28972p6ja0lc8gq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25718-77BB-408A-8519-3FF2626096F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gurudeve.weebly.com</a:t>
            </a:r>
            <a:endParaRPr lang="en-US"/>
          </a:p>
        </p:txBody>
      </p:sp>
      <p:sp>
        <p:nvSpPr>
          <p:cNvPr id="81927" name="WordArt 4"/>
          <p:cNvSpPr>
            <a:spLocks noChangeArrowheads="1" noChangeShapeType="1" noTextEdit="1"/>
          </p:cNvSpPr>
          <p:nvPr/>
        </p:nvSpPr>
        <p:spPr bwMode="auto">
          <a:xfrm>
            <a:off x="2362200" y="1066800"/>
            <a:ext cx="4876800" cy="203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Special Thanks to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133600" y="3200400"/>
            <a:ext cx="4876800" cy="20320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Sri. </a:t>
            </a:r>
            <a:r>
              <a:rPr lang="en-US" sz="3600" kern="10" dirty="0" err="1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Raghava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 Reddy, SA, SS</a:t>
            </a:r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,</a:t>
            </a:r>
          </a:p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Prakasam Dist.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Impac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171"/>
            <a:ext cx="8229600" cy="353483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0000"/>
                </a:solidFill>
                <a:latin typeface="Renfrew" pitchFamily="34" charset="0"/>
              </a:rPr>
              <a:t>FOR MORE SOCIAL STUDIES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sz="2700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PPTs, Videos, Previous Question Papers, Model papers, Lesson Plans, Teaching Notes, Materials, Maps……etc., in Telugu and English Mediums of APSCERT syllabus.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rgbClr val="FF0000"/>
                </a:solidFill>
                <a:latin typeface="Cooper" pitchFamily="2" charset="0"/>
              </a:rPr>
              <a:t>Visit</a:t>
            </a:r>
            <a:endParaRPr lang="en-US" sz="4000" dirty="0">
              <a:solidFill>
                <a:srgbClr val="FF00FF"/>
              </a:solidFill>
              <a:latin typeface="Mistral" pitchFamily="66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F17C9-0DA7-42DB-AD15-84D2529BB8D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gurudeve.weebly.com</a:t>
            </a:r>
            <a:endParaRPr lang="en-US"/>
          </a:p>
        </p:txBody>
      </p:sp>
      <p:sp>
        <p:nvSpPr>
          <p:cNvPr id="4104" name="Rectangle 9"/>
          <p:cNvSpPr>
            <a:spLocks noChangeArrowheads="1"/>
          </p:cNvSpPr>
          <p:nvPr/>
        </p:nvSpPr>
        <p:spPr bwMode="auto">
          <a:xfrm>
            <a:off x="1371602" y="3776008"/>
            <a:ext cx="748665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FF"/>
                </a:solidFill>
                <a:latin typeface="+mj-lt"/>
              </a:rPr>
              <a:t>http://sureshsrikalahasti.weebly.com/</a:t>
            </a:r>
            <a:br>
              <a:rPr lang="en-US" sz="2400" b="1" dirty="0">
                <a:solidFill>
                  <a:srgbClr val="FF00FF"/>
                </a:solidFill>
                <a:latin typeface="+mj-lt"/>
              </a:rPr>
            </a:br>
            <a:r>
              <a:rPr lang="en-US" sz="2400" b="1" dirty="0">
                <a:solidFill>
                  <a:srgbClr val="C00000"/>
                </a:solidFill>
                <a:latin typeface="+mj-lt"/>
              </a:rPr>
              <a:t>gurudeva.com - new</a:t>
            </a:r>
            <a:r>
              <a:rPr lang="en-US" sz="2400" b="1" dirty="0">
                <a:solidFill>
                  <a:srgbClr val="FF00FF"/>
                </a:solidFill>
                <a:latin typeface="+mj-lt"/>
              </a:rPr>
              <a:t/>
            </a:r>
            <a:br>
              <a:rPr lang="en-US" sz="2400" b="1" dirty="0">
                <a:solidFill>
                  <a:srgbClr val="FF00FF"/>
                </a:solidFill>
                <a:latin typeface="+mj-lt"/>
              </a:rPr>
            </a:br>
            <a:r>
              <a:rPr lang="en-US" sz="2400" b="1" dirty="0">
                <a:solidFill>
                  <a:srgbClr val="0033CC"/>
                </a:solidFill>
                <a:latin typeface="+mj-lt"/>
              </a:rPr>
              <a:t> http://mana social.weebly.com</a:t>
            </a:r>
          </a:p>
          <a:p>
            <a:pPr>
              <a:defRPr/>
            </a:pPr>
            <a:r>
              <a:rPr lang="en-US" sz="2400" b="1" dirty="0">
                <a:latin typeface="+mj-lt"/>
              </a:rPr>
              <a:t>https://www.youtube.com/user/1973shekar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+mj-lt"/>
              </a:rPr>
              <a:t>https://www.youtube.com/user/kunaatisuresh</a:t>
            </a:r>
          </a:p>
        </p:txBody>
      </p:sp>
    </p:spTree>
  </p:cSld>
  <p:clrMapOvr>
    <a:masterClrMapping/>
  </p:clrMapOvr>
  <p:transition advTm="4602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Ponnala" pitchFamily="2" charset="0"/>
                <a:ea typeface="Ponnala" pitchFamily="2" charset="0"/>
                <a:cs typeface="Ponnala" pitchFamily="2" charset="0"/>
              </a:rPr>
              <a:t>ఉదారవాదం</a:t>
            </a:r>
            <a:endParaRPr lang="en-US" sz="6000" dirty="0">
              <a:solidFill>
                <a:srgbClr val="FF0000"/>
              </a:solidFill>
              <a:latin typeface="Ponnala" pitchFamily="2" charset="0"/>
              <a:ea typeface="Ponnala" pitchFamily="2" charset="0"/>
              <a:cs typeface="Ponnal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800600" cy="4525963"/>
          </a:xfrm>
        </p:spPr>
        <p:txBody>
          <a:bodyPr>
            <a:noAutofit/>
          </a:bodyPr>
          <a:lstStyle/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స్వేచ్చాయుత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ఎన్నికలు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పౌర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హక్కులు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పత్రికాస్వేచ్చ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మతస్వాతంత్ర్యం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స్వేచ్చా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వాణిజ్యం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ప్రైవేటు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ఆస్తి</a:t>
            </a:r>
            <a:endParaRPr lang="en-US" sz="4400" dirty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</p:txBody>
      </p:sp>
      <p:pic>
        <p:nvPicPr>
          <p:cNvPr id="5" name="Content Placeholder 4" descr="John_Lock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24475" y="1752605"/>
            <a:ext cx="2686050" cy="384889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6172200" y="5791205"/>
            <a:ext cx="17283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జాన్</a:t>
            </a:r>
            <a:r>
              <a:rPr lang="en-US" sz="3600" dirty="0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TR" pitchFamily="2" charset="0"/>
                <a:cs typeface="NTR" pitchFamily="2" charset="0"/>
              </a:rPr>
              <a:t>లాక్</a:t>
            </a:r>
            <a:endParaRPr lang="en-US" sz="3600" dirty="0">
              <a:solidFill>
                <a:srgbClr val="002060"/>
              </a:solidFill>
              <a:latin typeface="NTR" pitchFamily="2" charset="0"/>
              <a:cs typeface="NT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00" dirty="0" err="1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గ్రేట్</a:t>
            </a: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డిప్రెషన్</a:t>
            </a: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 (</a:t>
            </a:r>
            <a:r>
              <a:rPr lang="en-US" sz="4800" dirty="0" err="1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తీవ్ర</a:t>
            </a: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ఆర్ధిక</a:t>
            </a: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 </a:t>
            </a:r>
            <a:r>
              <a:rPr lang="en-US" sz="4800" dirty="0" err="1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మాంద్యం</a:t>
            </a: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)</a:t>
            </a:r>
            <a:b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</a:br>
            <a:r>
              <a:rPr lang="en-US" sz="4800" dirty="0" smtClean="0">
                <a:solidFill>
                  <a:srgbClr val="0070C0"/>
                </a:solidFill>
                <a:latin typeface="Sree Krushnadevaraya" pitchFamily="2" charset="0"/>
                <a:cs typeface="Sree Krushnadevaraya" pitchFamily="2" charset="0"/>
              </a:rPr>
              <a:t>(1929-1939)</a:t>
            </a:r>
            <a:endParaRPr lang="en-US" sz="4800" dirty="0">
              <a:solidFill>
                <a:srgbClr val="0070C0"/>
              </a:solidFill>
              <a:latin typeface="Sree Krushnadevaraya" pitchFamily="2" charset="0"/>
              <a:cs typeface="Sree Krushnadevaraya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U.S.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లో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ప్రారంభమై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యూరప్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కీ,మిగిలిన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ప్రపంచానికీ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అతివేగంగా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వ్యాపించిన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ఆర్ధిక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మాంద్యం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తీవ్రమైన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పేదరికం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ఆకలి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నిరుద్యోగం</a:t>
            </a:r>
            <a:endParaRPr lang="en-US" sz="4400" dirty="0" smtClean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  <a:p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రాజకీయ</a:t>
            </a:r>
            <a:r>
              <a:rPr lang="en-US" sz="4400" dirty="0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  <a:latin typeface="Ramabhadra" pitchFamily="2" charset="0"/>
                <a:cs typeface="Ramabhadra" pitchFamily="2" charset="0"/>
              </a:rPr>
              <a:t>అస్థిరత</a:t>
            </a:r>
            <a:endParaRPr lang="en-US" sz="4400" dirty="0">
              <a:solidFill>
                <a:srgbClr val="00B050"/>
              </a:solidFill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 descr="Picture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561" b="19561"/>
          <a:stretch>
            <a:fillRect/>
          </a:stretch>
        </p:blipFill>
        <p:spPr>
          <a:xfrm>
            <a:off x="0" y="0"/>
            <a:ext cx="9296400" cy="6858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1200" y="4572000"/>
            <a:ext cx="4267200" cy="609600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తీవ్ర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ఆర్ధిక</a:t>
            </a:r>
            <a:r>
              <a:rPr lang="en-US" sz="44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 </a:t>
            </a:r>
            <a:r>
              <a:rPr lang="en-US" sz="4400" dirty="0" err="1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Ramabhadra" pitchFamily="2" charset="0"/>
                <a:cs typeface="Ramabhadra" pitchFamily="2" charset="0"/>
              </a:rPr>
              <a:t>మాంద్యం</a:t>
            </a:r>
            <a:endParaRPr lang="en-US" sz="4400" dirty="0">
              <a:effectLst>
                <a:glow rad="101600">
                  <a:schemeClr val="bg1">
                    <a:alpha val="60000"/>
                  </a:schemeClr>
                </a:glow>
              </a:effectLst>
              <a:latin typeface="Ramabhadra" pitchFamily="2" charset="0"/>
              <a:cs typeface="Ramabhadra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800600" y="228600"/>
            <a:ext cx="4038600" cy="312420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6699FF"/>
                </a:solidFill>
                <a:latin typeface="Lucida Handwriting" pitchFamily="66" charset="0"/>
              </a:rPr>
              <a:t>Two Families During the Depression</a:t>
            </a:r>
            <a:endParaRPr lang="en-US" sz="3600" b="1" dirty="0"/>
          </a:p>
        </p:txBody>
      </p:sp>
      <p:pic>
        <p:nvPicPr>
          <p:cNvPr id="9219" name="Picture 3" descr="A:\My Pictures\sharecropp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3131"/>
            <a:ext cx="4876800" cy="6891131"/>
          </a:xfrm>
          <a:prstGeom prst="rect">
            <a:avLst/>
          </a:prstGeom>
          <a:noFill/>
        </p:spPr>
      </p:pic>
      <p:pic>
        <p:nvPicPr>
          <p:cNvPr id="9220" name="Picture 4" descr="A:\My Pictures\Black famil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581400"/>
            <a:ext cx="4724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</TotalTime>
  <Words>1145</Words>
  <Application>Microsoft Office PowerPoint</Application>
  <PresentationFormat>On-screen Show (4:3)</PresentationFormat>
  <Paragraphs>254</Paragraphs>
  <Slides>55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X CLASS  CCE MODEL  UNIT 13 SOCIAL STUDIES ప్రపంచ యుద్ధాల మధ్య ప్రపంచం 1900-1950   భాగం 1</vt:lpstr>
      <vt:lpstr>Slide 2</vt:lpstr>
      <vt:lpstr>20 వ శతాబ్దం…</vt:lpstr>
      <vt:lpstr>Slide 4</vt:lpstr>
      <vt:lpstr>Slide 5</vt:lpstr>
      <vt:lpstr>ఉదారవాదం</vt:lpstr>
      <vt:lpstr>గ్రేట్ డిప్రెషన్ (తీవ్ర ఆర్ధిక మాంద్యం) (1929-1939)</vt:lpstr>
      <vt:lpstr>Slide 8</vt:lpstr>
      <vt:lpstr>Two Families During the Depression</vt:lpstr>
      <vt:lpstr>Slide 10</vt:lpstr>
      <vt:lpstr>Slide 11</vt:lpstr>
      <vt:lpstr>Slide 12</vt:lpstr>
      <vt:lpstr>Slide 13</vt:lpstr>
      <vt:lpstr>Slide 14</vt:lpstr>
      <vt:lpstr>20 వ శతాబ్దం ఎన్నో ఆశలు, ప్రయోగాలు, ప్రమాదకర పరిణామాల సమ్మేళనం</vt:lpstr>
      <vt:lpstr>ప్రపంచయుద్ధాలకు కారణాలు</vt:lpstr>
      <vt:lpstr>దీర్ఘకాల కారణాలు</vt:lpstr>
      <vt:lpstr>A. దురహంకారపూరిత జాతీయ వాదం</vt:lpstr>
      <vt:lpstr>B. సామ్రాజ్య వాదం</vt:lpstr>
      <vt:lpstr>Slide 20</vt:lpstr>
      <vt:lpstr>Slide 21</vt:lpstr>
      <vt:lpstr>Slide 22</vt:lpstr>
      <vt:lpstr>Slide 23</vt:lpstr>
      <vt:lpstr>C.రహస్య ఒప్పందాలు</vt:lpstr>
      <vt:lpstr> D. సైనికవాదం భద్రతకు సైనికశక్తి మంచి మార్గమని ,సమస్యల పరిష్కారానికి యుద్ధమే సరైన విధానమని నమ్మడమే సైనిక వాదం</vt:lpstr>
      <vt:lpstr>Slide 26</vt:lpstr>
      <vt:lpstr>మొ.ప్ర.యు. తక్షణ కారణం</vt:lpstr>
      <vt:lpstr>Slide 28</vt:lpstr>
      <vt:lpstr>Slide 29</vt:lpstr>
      <vt:lpstr>వర్సయిల్స్ ఒప్పందం 1919 జూన్ 28</vt:lpstr>
      <vt:lpstr>వర్సయిల్స్ ఒప్పందం</vt:lpstr>
      <vt:lpstr>Slide 32</vt:lpstr>
      <vt:lpstr>Slide 33</vt:lpstr>
      <vt:lpstr>Slide 34</vt:lpstr>
      <vt:lpstr>Slide 35</vt:lpstr>
      <vt:lpstr>Slide 36</vt:lpstr>
      <vt:lpstr>రెండు ప్రపంచ యుద్ధాలకు ఉమ్మడి గా గల కారణాలు</vt:lpstr>
      <vt:lpstr>రెం.ప్ర.యు.కి దోహదపడ్డ ప్రత్యేక అంశాలు</vt:lpstr>
      <vt:lpstr>రెం.ప్ర.యు. -విరుద్ధ కూటములు</vt:lpstr>
      <vt:lpstr>రెం.ప్ర.యు. తక్షణ కారణం</vt:lpstr>
      <vt:lpstr>ప్రపంచ యుద్ధాల పరిణామాలు</vt:lpstr>
      <vt:lpstr>Slide 42</vt:lpstr>
      <vt:lpstr>Slide 43</vt:lpstr>
      <vt:lpstr>Slide 44</vt:lpstr>
      <vt:lpstr>Slide 45</vt:lpstr>
      <vt:lpstr>మరణాలు, విధ్వంసం</vt:lpstr>
      <vt:lpstr>ప్రజాస్వామ్య సూత్రాల పునరుద్ఘాటన</vt:lpstr>
      <vt:lpstr>అధికార సమతౌల్యం లో మార్పు</vt:lpstr>
      <vt:lpstr>కాల పట్టిక</vt:lpstr>
      <vt:lpstr>అంతర్జాతీయ సంస్థలు</vt:lpstr>
      <vt:lpstr>Slide 51</vt:lpstr>
      <vt:lpstr>1971 భారత్-పాక్ యుద్ధము</vt:lpstr>
      <vt:lpstr>Slide 53</vt:lpstr>
      <vt:lpstr>Slide 54</vt:lpstr>
      <vt:lpstr>FOR MORE SOCIAL STUDIES  PPTs, Videos, Previous Question Papers, Model papers, Lesson Plans, Teaching Notes, Materials, Maps……etc., in Telugu and English Mediums of APSCERT syllabus. Visit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13.ప్రపంచ యుద్ధాలమధ్య ప్రపంచం 1900-1950              భాగం 1.</dc:title>
  <dc:creator>RAGHAVA</dc:creator>
  <cp:lastModifiedBy>SURESH</cp:lastModifiedBy>
  <cp:revision>137</cp:revision>
  <dcterms:created xsi:type="dcterms:W3CDTF">2006-08-16T00:00:00Z</dcterms:created>
  <dcterms:modified xsi:type="dcterms:W3CDTF">2014-06-25T18:01:13Z</dcterms:modified>
</cp:coreProperties>
</file>